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BCB310-2905-4D63-AEF3-731E98DB202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731C14-182D-4649-B5DF-2196EAFD0EAA}">
      <dgm:prSet phldrT="[Text]" custT="1"/>
      <dgm:spPr/>
      <dgm:t>
        <a:bodyPr/>
        <a:lstStyle/>
        <a:p>
          <a:r>
            <a:rPr lang="es-ES" sz="2400" dirty="0" smtClean="0">
              <a:solidFill>
                <a:schemeClr val="tx1"/>
              </a:solidFill>
            </a:rPr>
            <a:t>Tipos de Evaluación</a:t>
          </a:r>
          <a:endParaRPr lang="en-US" sz="2400" dirty="0">
            <a:solidFill>
              <a:schemeClr val="tx1"/>
            </a:solidFill>
          </a:endParaRPr>
        </a:p>
      </dgm:t>
    </dgm:pt>
    <dgm:pt modelId="{7D760CA4-70E2-4A8C-8A69-C176A1FB6F15}" type="parTrans" cxnId="{474AF3B3-1092-4F08-B172-A0066DE99920}">
      <dgm:prSet/>
      <dgm:spPr/>
      <dgm:t>
        <a:bodyPr/>
        <a:lstStyle/>
        <a:p>
          <a:endParaRPr lang="en-US"/>
        </a:p>
      </dgm:t>
    </dgm:pt>
    <dgm:pt modelId="{CC534D5B-97CF-42D4-8B1A-032F69E00758}" type="sibTrans" cxnId="{474AF3B3-1092-4F08-B172-A0066DE99920}">
      <dgm:prSet/>
      <dgm:spPr/>
      <dgm:t>
        <a:bodyPr/>
        <a:lstStyle/>
        <a:p>
          <a:endParaRPr lang="en-US"/>
        </a:p>
      </dgm:t>
    </dgm:pt>
    <dgm:pt modelId="{9ED3BF97-B715-44BA-B90A-9C92F39C0719}">
      <dgm:prSet phldrT="[Text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Indica en qué punto se encuentra el estudiante en relación a los objetivos al inicio del </a:t>
          </a:r>
          <a:r>
            <a:rPr lang="es-ES" dirty="0" smtClean="0">
              <a:solidFill>
                <a:schemeClr val="tx1"/>
              </a:solidFill>
            </a:rPr>
            <a:t>curso.</a:t>
          </a:r>
          <a:endParaRPr lang="en-US" dirty="0">
            <a:solidFill>
              <a:schemeClr val="tx1"/>
            </a:solidFill>
          </a:endParaRPr>
        </a:p>
      </dgm:t>
    </dgm:pt>
    <dgm:pt modelId="{F1D8518D-093D-41F9-994D-925C52E917DD}" type="parTrans" cxnId="{982A5D9F-7787-4B53-9BC6-CDC7042E46B8}">
      <dgm:prSet/>
      <dgm:spPr/>
      <dgm:t>
        <a:bodyPr/>
        <a:lstStyle/>
        <a:p>
          <a:endParaRPr lang="en-US"/>
        </a:p>
      </dgm:t>
    </dgm:pt>
    <dgm:pt modelId="{E7B154F4-D1C5-44B6-A1F1-8A609ED6786E}" type="sibTrans" cxnId="{982A5D9F-7787-4B53-9BC6-CDC7042E46B8}">
      <dgm:prSet/>
      <dgm:spPr/>
      <dgm:t>
        <a:bodyPr/>
        <a:lstStyle/>
        <a:p>
          <a:endParaRPr lang="en-US"/>
        </a:p>
      </dgm:t>
    </dgm:pt>
    <dgm:pt modelId="{76E0DFAB-962C-427F-96FD-763C7444FECC}">
      <dgm:prSet phldrT="[Text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Monitorea el proceso para hacer ajustes </a:t>
          </a:r>
          <a:r>
            <a:rPr lang="es-ES" dirty="0" smtClean="0">
              <a:solidFill>
                <a:schemeClr val="tx1"/>
              </a:solidFill>
            </a:rPr>
            <a:t>necesarios.</a:t>
          </a:r>
          <a:endParaRPr lang="en-US" dirty="0">
            <a:solidFill>
              <a:schemeClr val="tx1"/>
            </a:solidFill>
          </a:endParaRPr>
        </a:p>
      </dgm:t>
    </dgm:pt>
    <dgm:pt modelId="{2A371B69-D993-49E5-89C3-D67B26189FDD}" type="parTrans" cxnId="{0A4C043E-5C68-4BDB-BA21-029FC3E84C6F}">
      <dgm:prSet/>
      <dgm:spPr/>
      <dgm:t>
        <a:bodyPr/>
        <a:lstStyle/>
        <a:p>
          <a:endParaRPr lang="en-US" baseline="0">
            <a:solidFill>
              <a:schemeClr val="tx1"/>
            </a:solidFill>
          </a:endParaRPr>
        </a:p>
      </dgm:t>
    </dgm:pt>
    <dgm:pt modelId="{11A2345B-A3AE-4454-AA75-5319CCC324CF}" type="sibTrans" cxnId="{0A4C043E-5C68-4BDB-BA21-029FC3E84C6F}">
      <dgm:prSet/>
      <dgm:spPr/>
      <dgm:t>
        <a:bodyPr/>
        <a:lstStyle/>
        <a:p>
          <a:endParaRPr lang="en-US"/>
        </a:p>
      </dgm:t>
    </dgm:pt>
    <dgm:pt modelId="{67F0061E-F596-4F99-BC67-C3C297663385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</a:rPr>
            <a:t>sumativa</a:t>
          </a:r>
          <a:endParaRPr lang="en-US" sz="2400" dirty="0">
            <a:solidFill>
              <a:schemeClr val="tx1"/>
            </a:solidFill>
          </a:endParaRPr>
        </a:p>
      </dgm:t>
    </dgm:pt>
    <dgm:pt modelId="{9E2ACB82-C742-4773-8D57-F182A3EF3286}" type="parTrans" cxnId="{42FE828F-70CA-4454-91C8-531205FBBF8E}">
      <dgm:prSet/>
      <dgm:spPr/>
      <dgm:t>
        <a:bodyPr/>
        <a:lstStyle/>
        <a:p>
          <a:endParaRPr lang="en-US"/>
        </a:p>
      </dgm:t>
    </dgm:pt>
    <dgm:pt modelId="{CED96E38-2107-48EA-BA2E-5DCAB68DED10}" type="sibTrans" cxnId="{42FE828F-70CA-4454-91C8-531205FBBF8E}">
      <dgm:prSet/>
      <dgm:spPr/>
      <dgm:t>
        <a:bodyPr/>
        <a:lstStyle/>
        <a:p>
          <a:endParaRPr lang="en-US"/>
        </a:p>
      </dgm:t>
    </dgm:pt>
    <dgm:pt modelId="{C4988195-7052-4C98-83C6-E9CA64011F7B}">
      <dgm:prSet phldrT="[Text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Determina si se lograron los </a:t>
          </a:r>
          <a:r>
            <a:rPr lang="es-ES" dirty="0" smtClean="0">
              <a:solidFill>
                <a:schemeClr val="tx1"/>
              </a:solidFill>
            </a:rPr>
            <a:t>objetivos.</a:t>
          </a:r>
          <a:endParaRPr lang="en-US" dirty="0">
            <a:solidFill>
              <a:schemeClr val="tx1"/>
            </a:solidFill>
          </a:endParaRPr>
        </a:p>
      </dgm:t>
    </dgm:pt>
    <dgm:pt modelId="{4B9779DC-14E0-4BC0-8C3D-72DA8999FD68}" type="parTrans" cxnId="{EDCD00BD-1E7E-45A8-A036-203121EF73D2}">
      <dgm:prSet/>
      <dgm:spPr/>
      <dgm:t>
        <a:bodyPr/>
        <a:lstStyle/>
        <a:p>
          <a:endParaRPr lang="en-US"/>
        </a:p>
      </dgm:t>
    </dgm:pt>
    <dgm:pt modelId="{8C00C4E5-1DF5-48CA-8E14-5A5EF18E1E9C}" type="sibTrans" cxnId="{EDCD00BD-1E7E-45A8-A036-203121EF73D2}">
      <dgm:prSet/>
      <dgm:spPr/>
      <dgm:t>
        <a:bodyPr/>
        <a:lstStyle/>
        <a:p>
          <a:endParaRPr lang="en-US"/>
        </a:p>
      </dgm:t>
    </dgm:pt>
    <dgm:pt modelId="{015236C5-AB7E-492B-B7E6-D3A1B96B6575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</a:rPr>
            <a:t>formativa</a:t>
          </a:r>
          <a:endParaRPr lang="en-US" sz="2400" dirty="0">
            <a:solidFill>
              <a:schemeClr val="tx1"/>
            </a:solidFill>
          </a:endParaRPr>
        </a:p>
      </dgm:t>
    </dgm:pt>
    <dgm:pt modelId="{C25670E7-F82D-4FFE-85BE-258DDCAC52CA}" type="parTrans" cxnId="{14C01747-1C7D-437D-9C0C-AAB7B4EAB4CA}">
      <dgm:prSet/>
      <dgm:spPr/>
      <dgm:t>
        <a:bodyPr/>
        <a:lstStyle/>
        <a:p>
          <a:endParaRPr lang="en-US"/>
        </a:p>
      </dgm:t>
    </dgm:pt>
    <dgm:pt modelId="{D774FD5B-60E3-47AC-AA23-9321E2AB902A}" type="sibTrans" cxnId="{14C01747-1C7D-437D-9C0C-AAB7B4EAB4CA}">
      <dgm:prSet/>
      <dgm:spPr/>
      <dgm:t>
        <a:bodyPr/>
        <a:lstStyle/>
        <a:p>
          <a:endParaRPr lang="en-US"/>
        </a:p>
      </dgm:t>
    </dgm:pt>
    <dgm:pt modelId="{637B0196-E8B7-41E7-B505-92EFE288A0C1}">
      <dgm:prSet custT="1"/>
      <dgm:spPr/>
      <dgm:t>
        <a:bodyPr/>
        <a:lstStyle/>
        <a:p>
          <a:pPr eaLnBrk="1" latinLnBrk="0"/>
          <a:endParaRPr lang="en-US" sz="1700" dirty="0" smtClean="0"/>
        </a:p>
        <a:p>
          <a:pPr eaLnBrk="1" latinLnBrk="0"/>
          <a:r>
            <a:rPr lang="en-US" sz="2800" dirty="0" err="1" smtClean="0">
              <a:solidFill>
                <a:schemeClr val="tx1"/>
              </a:solidFill>
            </a:rPr>
            <a:t>diagnóstica</a:t>
          </a:r>
          <a:endParaRPr lang="en-US" sz="2800" dirty="0" smtClean="0">
            <a:solidFill>
              <a:schemeClr val="tx1"/>
            </a:solidFill>
          </a:endParaRPr>
        </a:p>
        <a:p>
          <a:endParaRPr lang="en-US" sz="1700" dirty="0"/>
        </a:p>
      </dgm:t>
    </dgm:pt>
    <dgm:pt modelId="{0C9AB149-BCCA-49C7-AD05-D0F6C15D59C7}" type="parTrans" cxnId="{274FC1BB-6938-42D1-8D71-731C04E0C3F8}">
      <dgm:prSet/>
      <dgm:spPr/>
      <dgm:t>
        <a:bodyPr/>
        <a:lstStyle/>
        <a:p>
          <a:endParaRPr lang="en-US"/>
        </a:p>
      </dgm:t>
    </dgm:pt>
    <dgm:pt modelId="{0B3BF6FF-21E5-4203-82A8-E949923428CB}" type="sibTrans" cxnId="{274FC1BB-6938-42D1-8D71-731C04E0C3F8}">
      <dgm:prSet/>
      <dgm:spPr/>
      <dgm:t>
        <a:bodyPr/>
        <a:lstStyle/>
        <a:p>
          <a:endParaRPr lang="en-US"/>
        </a:p>
      </dgm:t>
    </dgm:pt>
    <dgm:pt modelId="{F9CFD973-5540-4519-AA92-F814658F169F}" type="pres">
      <dgm:prSet presAssocID="{9CBCB310-2905-4D63-AEF3-731E98DB202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987CF8B-86C0-42FF-8327-7D6DD0B91346}" type="pres">
      <dgm:prSet presAssocID="{50731C14-182D-4649-B5DF-2196EAFD0EAA}" presName="root1" presStyleCnt="0"/>
      <dgm:spPr/>
    </dgm:pt>
    <dgm:pt modelId="{EF3DCE29-5AA3-4AEE-8200-F47266DB61CE}" type="pres">
      <dgm:prSet presAssocID="{50731C14-182D-4649-B5DF-2196EAFD0EAA}" presName="LevelOneTextNode" presStyleLbl="node0" presStyleIdx="0" presStyleCnt="1">
        <dgm:presLayoutVars>
          <dgm:chPref val="3"/>
        </dgm:presLayoutVars>
      </dgm:prSet>
      <dgm:spPr/>
    </dgm:pt>
    <dgm:pt modelId="{CB02B9B1-2046-4163-B5B1-75513A4CF8A1}" type="pres">
      <dgm:prSet presAssocID="{50731C14-182D-4649-B5DF-2196EAFD0EAA}" presName="level2hierChild" presStyleCnt="0"/>
      <dgm:spPr/>
    </dgm:pt>
    <dgm:pt modelId="{0215CCCE-B68C-435A-83A9-492B6A77991A}" type="pres">
      <dgm:prSet presAssocID="{0C9AB149-BCCA-49C7-AD05-D0F6C15D59C7}" presName="conn2-1" presStyleLbl="parChTrans1D2" presStyleIdx="0" presStyleCnt="3"/>
      <dgm:spPr/>
    </dgm:pt>
    <dgm:pt modelId="{0B27C9E7-A1A4-478D-A5C7-BD30F8691A33}" type="pres">
      <dgm:prSet presAssocID="{0C9AB149-BCCA-49C7-AD05-D0F6C15D59C7}" presName="connTx" presStyleLbl="parChTrans1D2" presStyleIdx="0" presStyleCnt="3"/>
      <dgm:spPr/>
    </dgm:pt>
    <dgm:pt modelId="{7F6B9480-18F1-4ED7-91F6-745AC46BDA9D}" type="pres">
      <dgm:prSet presAssocID="{637B0196-E8B7-41E7-B505-92EFE288A0C1}" presName="root2" presStyleCnt="0"/>
      <dgm:spPr/>
    </dgm:pt>
    <dgm:pt modelId="{3930EB2C-93C6-4092-8B78-E3530681C47D}" type="pres">
      <dgm:prSet presAssocID="{637B0196-E8B7-41E7-B505-92EFE288A0C1}" presName="LevelTwoTextNode" presStyleLbl="node2" presStyleIdx="0" presStyleCnt="3">
        <dgm:presLayoutVars>
          <dgm:chPref val="3"/>
        </dgm:presLayoutVars>
      </dgm:prSet>
      <dgm:spPr/>
    </dgm:pt>
    <dgm:pt modelId="{BEB7B4F0-13D2-4DBF-A780-19213236FA25}" type="pres">
      <dgm:prSet presAssocID="{637B0196-E8B7-41E7-B505-92EFE288A0C1}" presName="level3hierChild" presStyleCnt="0"/>
      <dgm:spPr/>
    </dgm:pt>
    <dgm:pt modelId="{377C99D2-E17D-4CE4-B06D-CDFD52DD3D9E}" type="pres">
      <dgm:prSet presAssocID="{F1D8518D-093D-41F9-994D-925C52E917DD}" presName="conn2-1" presStyleLbl="parChTrans1D3" presStyleIdx="0" presStyleCnt="3"/>
      <dgm:spPr/>
    </dgm:pt>
    <dgm:pt modelId="{BA2A35D9-E9CC-4CBD-A3F4-1FDB99AB9A1C}" type="pres">
      <dgm:prSet presAssocID="{F1D8518D-093D-41F9-994D-925C52E917DD}" presName="connTx" presStyleLbl="parChTrans1D3" presStyleIdx="0" presStyleCnt="3"/>
      <dgm:spPr/>
    </dgm:pt>
    <dgm:pt modelId="{4C80EBD9-00B3-4A02-8D00-7EAF3D8820EE}" type="pres">
      <dgm:prSet presAssocID="{9ED3BF97-B715-44BA-B90A-9C92F39C0719}" presName="root2" presStyleCnt="0"/>
      <dgm:spPr/>
    </dgm:pt>
    <dgm:pt modelId="{11BE149D-484D-4E82-9B29-56B7B532FAA4}" type="pres">
      <dgm:prSet presAssocID="{9ED3BF97-B715-44BA-B90A-9C92F39C0719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137C6F-ECD9-4D57-AE16-7F6E223C23B8}" type="pres">
      <dgm:prSet presAssocID="{9ED3BF97-B715-44BA-B90A-9C92F39C0719}" presName="level3hierChild" presStyleCnt="0"/>
      <dgm:spPr/>
    </dgm:pt>
    <dgm:pt modelId="{1370411F-0E98-4999-96F6-6963AECA4669}" type="pres">
      <dgm:prSet presAssocID="{C25670E7-F82D-4FFE-85BE-258DDCAC52CA}" presName="conn2-1" presStyleLbl="parChTrans1D2" presStyleIdx="1" presStyleCnt="3"/>
      <dgm:spPr/>
    </dgm:pt>
    <dgm:pt modelId="{0BDE1CE9-14F6-405A-A221-EAA1F73ACAB3}" type="pres">
      <dgm:prSet presAssocID="{C25670E7-F82D-4FFE-85BE-258DDCAC52CA}" presName="connTx" presStyleLbl="parChTrans1D2" presStyleIdx="1" presStyleCnt="3"/>
      <dgm:spPr/>
    </dgm:pt>
    <dgm:pt modelId="{05037FAE-B1E9-4A35-9691-BCC73DB490FE}" type="pres">
      <dgm:prSet presAssocID="{015236C5-AB7E-492B-B7E6-D3A1B96B6575}" presName="root2" presStyleCnt="0"/>
      <dgm:spPr/>
    </dgm:pt>
    <dgm:pt modelId="{F809FE0B-F0DF-4C62-A0EF-520127335D35}" type="pres">
      <dgm:prSet presAssocID="{015236C5-AB7E-492B-B7E6-D3A1B96B6575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22B721-33C8-414A-89B2-FCA8356566BE}" type="pres">
      <dgm:prSet presAssocID="{015236C5-AB7E-492B-B7E6-D3A1B96B6575}" presName="level3hierChild" presStyleCnt="0"/>
      <dgm:spPr/>
    </dgm:pt>
    <dgm:pt modelId="{86B08A78-21CA-41D9-B69E-107BA4584BA6}" type="pres">
      <dgm:prSet presAssocID="{2A371B69-D993-49E5-89C3-D67B26189FDD}" presName="conn2-1" presStyleLbl="parChTrans1D3" presStyleIdx="1" presStyleCnt="3"/>
      <dgm:spPr/>
    </dgm:pt>
    <dgm:pt modelId="{1D9A4B2C-BF47-46CC-9E8F-DCC25187AA3B}" type="pres">
      <dgm:prSet presAssocID="{2A371B69-D993-49E5-89C3-D67B26189FDD}" presName="connTx" presStyleLbl="parChTrans1D3" presStyleIdx="1" presStyleCnt="3"/>
      <dgm:spPr/>
    </dgm:pt>
    <dgm:pt modelId="{B1AFA7AD-D7D7-44D0-B896-2FE2A7BD3D05}" type="pres">
      <dgm:prSet presAssocID="{76E0DFAB-962C-427F-96FD-763C7444FECC}" presName="root2" presStyleCnt="0"/>
      <dgm:spPr/>
    </dgm:pt>
    <dgm:pt modelId="{53E2CCA7-D8F4-437E-9A56-A8EED3F7C032}" type="pres">
      <dgm:prSet presAssocID="{76E0DFAB-962C-427F-96FD-763C7444FECC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DD2AB0-6276-499C-8C55-686D738CEB21}" type="pres">
      <dgm:prSet presAssocID="{76E0DFAB-962C-427F-96FD-763C7444FECC}" presName="level3hierChild" presStyleCnt="0"/>
      <dgm:spPr/>
    </dgm:pt>
    <dgm:pt modelId="{0A3205B2-2F1E-4895-81AC-2B4EBB5DA5D2}" type="pres">
      <dgm:prSet presAssocID="{9E2ACB82-C742-4773-8D57-F182A3EF3286}" presName="conn2-1" presStyleLbl="parChTrans1D2" presStyleIdx="2" presStyleCnt="3"/>
      <dgm:spPr/>
    </dgm:pt>
    <dgm:pt modelId="{2C3B19B6-E76D-4CCA-ABA3-AF2DB83381E8}" type="pres">
      <dgm:prSet presAssocID="{9E2ACB82-C742-4773-8D57-F182A3EF3286}" presName="connTx" presStyleLbl="parChTrans1D2" presStyleIdx="2" presStyleCnt="3"/>
      <dgm:spPr/>
    </dgm:pt>
    <dgm:pt modelId="{FB8EF013-D8C9-4C73-9D83-A6A73B0D9ECA}" type="pres">
      <dgm:prSet presAssocID="{67F0061E-F596-4F99-BC67-C3C297663385}" presName="root2" presStyleCnt="0"/>
      <dgm:spPr/>
    </dgm:pt>
    <dgm:pt modelId="{E277A6CA-881F-451D-AF8A-E6720EEF51B3}" type="pres">
      <dgm:prSet presAssocID="{67F0061E-F596-4F99-BC67-C3C297663385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ED5552-26B5-4AF0-BF1F-DCF1A580C389}" type="pres">
      <dgm:prSet presAssocID="{67F0061E-F596-4F99-BC67-C3C297663385}" presName="level3hierChild" presStyleCnt="0"/>
      <dgm:spPr/>
    </dgm:pt>
    <dgm:pt modelId="{1543746D-11BE-4E20-975C-1EE301E686A2}" type="pres">
      <dgm:prSet presAssocID="{4B9779DC-14E0-4BC0-8C3D-72DA8999FD68}" presName="conn2-1" presStyleLbl="parChTrans1D3" presStyleIdx="2" presStyleCnt="3"/>
      <dgm:spPr/>
    </dgm:pt>
    <dgm:pt modelId="{7FF7DEE2-19D4-4DD0-B9D9-AE7691AD4E75}" type="pres">
      <dgm:prSet presAssocID="{4B9779DC-14E0-4BC0-8C3D-72DA8999FD68}" presName="connTx" presStyleLbl="parChTrans1D3" presStyleIdx="2" presStyleCnt="3"/>
      <dgm:spPr/>
    </dgm:pt>
    <dgm:pt modelId="{D5E41C22-7477-4686-8757-7717509577AE}" type="pres">
      <dgm:prSet presAssocID="{C4988195-7052-4C98-83C6-E9CA64011F7B}" presName="root2" presStyleCnt="0"/>
      <dgm:spPr/>
    </dgm:pt>
    <dgm:pt modelId="{CC4F3208-F716-4803-81F7-2CF102536F94}" type="pres">
      <dgm:prSet presAssocID="{C4988195-7052-4C98-83C6-E9CA64011F7B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5277E7-EC37-4BB4-890D-3D9051CEF3CC}" type="pres">
      <dgm:prSet presAssocID="{C4988195-7052-4C98-83C6-E9CA64011F7B}" presName="level3hierChild" presStyleCnt="0"/>
      <dgm:spPr/>
    </dgm:pt>
  </dgm:ptLst>
  <dgm:cxnLst>
    <dgm:cxn modelId="{C682D5D2-4A77-4432-BEB4-944A331CBB8F}" type="presOf" srcId="{50731C14-182D-4649-B5DF-2196EAFD0EAA}" destId="{EF3DCE29-5AA3-4AEE-8200-F47266DB61CE}" srcOrd="0" destOrd="0" presId="urn:microsoft.com/office/officeart/2005/8/layout/hierarchy2"/>
    <dgm:cxn modelId="{45BE5576-0370-474A-9908-36C11C933C10}" type="presOf" srcId="{C25670E7-F82D-4FFE-85BE-258DDCAC52CA}" destId="{1370411F-0E98-4999-96F6-6963AECA4669}" srcOrd="0" destOrd="0" presId="urn:microsoft.com/office/officeart/2005/8/layout/hierarchy2"/>
    <dgm:cxn modelId="{5533822D-3327-49C9-92C8-93C5FC39811C}" type="presOf" srcId="{0C9AB149-BCCA-49C7-AD05-D0F6C15D59C7}" destId="{0215CCCE-B68C-435A-83A9-492B6A77991A}" srcOrd="0" destOrd="0" presId="urn:microsoft.com/office/officeart/2005/8/layout/hierarchy2"/>
    <dgm:cxn modelId="{0A4C043E-5C68-4BDB-BA21-029FC3E84C6F}" srcId="{015236C5-AB7E-492B-B7E6-D3A1B96B6575}" destId="{76E0DFAB-962C-427F-96FD-763C7444FECC}" srcOrd="0" destOrd="0" parTransId="{2A371B69-D993-49E5-89C3-D67B26189FDD}" sibTransId="{11A2345B-A3AE-4454-AA75-5319CCC324CF}"/>
    <dgm:cxn modelId="{474AF3B3-1092-4F08-B172-A0066DE99920}" srcId="{9CBCB310-2905-4D63-AEF3-731E98DB202F}" destId="{50731C14-182D-4649-B5DF-2196EAFD0EAA}" srcOrd="0" destOrd="0" parTransId="{7D760CA4-70E2-4A8C-8A69-C176A1FB6F15}" sibTransId="{CC534D5B-97CF-42D4-8B1A-032F69E00758}"/>
    <dgm:cxn modelId="{14C01747-1C7D-437D-9C0C-AAB7B4EAB4CA}" srcId="{50731C14-182D-4649-B5DF-2196EAFD0EAA}" destId="{015236C5-AB7E-492B-B7E6-D3A1B96B6575}" srcOrd="1" destOrd="0" parTransId="{C25670E7-F82D-4FFE-85BE-258DDCAC52CA}" sibTransId="{D774FD5B-60E3-47AC-AA23-9321E2AB902A}"/>
    <dgm:cxn modelId="{8026ACB4-B97F-4E19-8640-DDD2A651A28C}" type="presOf" srcId="{2A371B69-D993-49E5-89C3-D67B26189FDD}" destId="{1D9A4B2C-BF47-46CC-9E8F-DCC25187AA3B}" srcOrd="1" destOrd="0" presId="urn:microsoft.com/office/officeart/2005/8/layout/hierarchy2"/>
    <dgm:cxn modelId="{4D5F6AC8-ECD7-46F2-9527-CF474E02FAB0}" type="presOf" srcId="{4B9779DC-14E0-4BC0-8C3D-72DA8999FD68}" destId="{7FF7DEE2-19D4-4DD0-B9D9-AE7691AD4E75}" srcOrd="1" destOrd="0" presId="urn:microsoft.com/office/officeart/2005/8/layout/hierarchy2"/>
    <dgm:cxn modelId="{0482E97C-5843-44EE-AB60-03726D1B00A0}" type="presOf" srcId="{4B9779DC-14E0-4BC0-8C3D-72DA8999FD68}" destId="{1543746D-11BE-4E20-975C-1EE301E686A2}" srcOrd="0" destOrd="0" presId="urn:microsoft.com/office/officeart/2005/8/layout/hierarchy2"/>
    <dgm:cxn modelId="{DB3AA09A-6492-488B-B578-69EFB1B8E218}" type="presOf" srcId="{F1D8518D-093D-41F9-994D-925C52E917DD}" destId="{377C99D2-E17D-4CE4-B06D-CDFD52DD3D9E}" srcOrd="0" destOrd="0" presId="urn:microsoft.com/office/officeart/2005/8/layout/hierarchy2"/>
    <dgm:cxn modelId="{C5109D14-8AA4-4F8E-A377-F5744C71BE03}" type="presOf" srcId="{015236C5-AB7E-492B-B7E6-D3A1B96B6575}" destId="{F809FE0B-F0DF-4C62-A0EF-520127335D35}" srcOrd="0" destOrd="0" presId="urn:microsoft.com/office/officeart/2005/8/layout/hierarchy2"/>
    <dgm:cxn modelId="{137875A5-AF48-4DCB-88EB-45BC577720F0}" type="presOf" srcId="{9E2ACB82-C742-4773-8D57-F182A3EF3286}" destId="{2C3B19B6-E76D-4CCA-ABA3-AF2DB83381E8}" srcOrd="1" destOrd="0" presId="urn:microsoft.com/office/officeart/2005/8/layout/hierarchy2"/>
    <dgm:cxn modelId="{A31123AD-10FD-451C-9F94-9549D82E0C40}" type="presOf" srcId="{9ED3BF97-B715-44BA-B90A-9C92F39C0719}" destId="{11BE149D-484D-4E82-9B29-56B7B532FAA4}" srcOrd="0" destOrd="0" presId="urn:microsoft.com/office/officeart/2005/8/layout/hierarchy2"/>
    <dgm:cxn modelId="{6CECEB8C-6100-4DDD-AC6A-9AFEBAEE29B9}" type="presOf" srcId="{76E0DFAB-962C-427F-96FD-763C7444FECC}" destId="{53E2CCA7-D8F4-437E-9A56-A8EED3F7C032}" srcOrd="0" destOrd="0" presId="urn:microsoft.com/office/officeart/2005/8/layout/hierarchy2"/>
    <dgm:cxn modelId="{DFB6F378-2E62-4238-8CC6-92592EB7DA28}" type="presOf" srcId="{F1D8518D-093D-41F9-994D-925C52E917DD}" destId="{BA2A35D9-E9CC-4CBD-A3F4-1FDB99AB9A1C}" srcOrd="1" destOrd="0" presId="urn:microsoft.com/office/officeart/2005/8/layout/hierarchy2"/>
    <dgm:cxn modelId="{479BCE8F-77B9-4560-81FA-3E7D435A6BCC}" type="presOf" srcId="{637B0196-E8B7-41E7-B505-92EFE288A0C1}" destId="{3930EB2C-93C6-4092-8B78-E3530681C47D}" srcOrd="0" destOrd="0" presId="urn:microsoft.com/office/officeart/2005/8/layout/hierarchy2"/>
    <dgm:cxn modelId="{C4A21369-3282-4B42-B5B9-035DDA87EA9E}" type="presOf" srcId="{9CBCB310-2905-4D63-AEF3-731E98DB202F}" destId="{F9CFD973-5540-4519-AA92-F814658F169F}" srcOrd="0" destOrd="0" presId="urn:microsoft.com/office/officeart/2005/8/layout/hierarchy2"/>
    <dgm:cxn modelId="{E7EA329A-D19A-4785-B63D-7BCA395D57D8}" type="presOf" srcId="{2A371B69-D993-49E5-89C3-D67B26189FDD}" destId="{86B08A78-21CA-41D9-B69E-107BA4584BA6}" srcOrd="0" destOrd="0" presId="urn:microsoft.com/office/officeart/2005/8/layout/hierarchy2"/>
    <dgm:cxn modelId="{1AF9E583-19BC-4BBC-B96E-DACCE663A344}" type="presOf" srcId="{0C9AB149-BCCA-49C7-AD05-D0F6C15D59C7}" destId="{0B27C9E7-A1A4-478D-A5C7-BD30F8691A33}" srcOrd="1" destOrd="0" presId="urn:microsoft.com/office/officeart/2005/8/layout/hierarchy2"/>
    <dgm:cxn modelId="{EDCD00BD-1E7E-45A8-A036-203121EF73D2}" srcId="{67F0061E-F596-4F99-BC67-C3C297663385}" destId="{C4988195-7052-4C98-83C6-E9CA64011F7B}" srcOrd="0" destOrd="0" parTransId="{4B9779DC-14E0-4BC0-8C3D-72DA8999FD68}" sibTransId="{8C00C4E5-1DF5-48CA-8E14-5A5EF18E1E9C}"/>
    <dgm:cxn modelId="{6608764C-E64F-4D43-9976-EA817B53BE37}" type="presOf" srcId="{9E2ACB82-C742-4773-8D57-F182A3EF3286}" destId="{0A3205B2-2F1E-4895-81AC-2B4EBB5DA5D2}" srcOrd="0" destOrd="0" presId="urn:microsoft.com/office/officeart/2005/8/layout/hierarchy2"/>
    <dgm:cxn modelId="{2D6070BE-6945-4A50-91C0-0E31D5953111}" type="presOf" srcId="{C4988195-7052-4C98-83C6-E9CA64011F7B}" destId="{CC4F3208-F716-4803-81F7-2CF102536F94}" srcOrd="0" destOrd="0" presId="urn:microsoft.com/office/officeart/2005/8/layout/hierarchy2"/>
    <dgm:cxn modelId="{D8C0CBDF-0B11-4768-AEE9-0A45289E08D4}" type="presOf" srcId="{C25670E7-F82D-4FFE-85BE-258DDCAC52CA}" destId="{0BDE1CE9-14F6-405A-A221-EAA1F73ACAB3}" srcOrd="1" destOrd="0" presId="urn:microsoft.com/office/officeart/2005/8/layout/hierarchy2"/>
    <dgm:cxn modelId="{982A5D9F-7787-4B53-9BC6-CDC7042E46B8}" srcId="{637B0196-E8B7-41E7-B505-92EFE288A0C1}" destId="{9ED3BF97-B715-44BA-B90A-9C92F39C0719}" srcOrd="0" destOrd="0" parTransId="{F1D8518D-093D-41F9-994D-925C52E917DD}" sibTransId="{E7B154F4-D1C5-44B6-A1F1-8A609ED6786E}"/>
    <dgm:cxn modelId="{274FC1BB-6938-42D1-8D71-731C04E0C3F8}" srcId="{50731C14-182D-4649-B5DF-2196EAFD0EAA}" destId="{637B0196-E8B7-41E7-B505-92EFE288A0C1}" srcOrd="0" destOrd="0" parTransId="{0C9AB149-BCCA-49C7-AD05-D0F6C15D59C7}" sibTransId="{0B3BF6FF-21E5-4203-82A8-E949923428CB}"/>
    <dgm:cxn modelId="{42FE828F-70CA-4454-91C8-531205FBBF8E}" srcId="{50731C14-182D-4649-B5DF-2196EAFD0EAA}" destId="{67F0061E-F596-4F99-BC67-C3C297663385}" srcOrd="2" destOrd="0" parTransId="{9E2ACB82-C742-4773-8D57-F182A3EF3286}" sibTransId="{CED96E38-2107-48EA-BA2E-5DCAB68DED10}"/>
    <dgm:cxn modelId="{B48E7781-7960-42E6-AF90-1C1F49DADB24}" type="presOf" srcId="{67F0061E-F596-4F99-BC67-C3C297663385}" destId="{E277A6CA-881F-451D-AF8A-E6720EEF51B3}" srcOrd="0" destOrd="0" presId="urn:microsoft.com/office/officeart/2005/8/layout/hierarchy2"/>
    <dgm:cxn modelId="{06DC328F-310B-400D-BDAB-56EDB95231C6}" type="presParOf" srcId="{F9CFD973-5540-4519-AA92-F814658F169F}" destId="{8987CF8B-86C0-42FF-8327-7D6DD0B91346}" srcOrd="0" destOrd="0" presId="urn:microsoft.com/office/officeart/2005/8/layout/hierarchy2"/>
    <dgm:cxn modelId="{72C5015A-6F5A-46EC-A690-CB62914A5B33}" type="presParOf" srcId="{8987CF8B-86C0-42FF-8327-7D6DD0B91346}" destId="{EF3DCE29-5AA3-4AEE-8200-F47266DB61CE}" srcOrd="0" destOrd="0" presId="urn:microsoft.com/office/officeart/2005/8/layout/hierarchy2"/>
    <dgm:cxn modelId="{B1FDF0BA-5FBF-400A-88B2-A5C3435FAEF3}" type="presParOf" srcId="{8987CF8B-86C0-42FF-8327-7D6DD0B91346}" destId="{CB02B9B1-2046-4163-B5B1-75513A4CF8A1}" srcOrd="1" destOrd="0" presId="urn:microsoft.com/office/officeart/2005/8/layout/hierarchy2"/>
    <dgm:cxn modelId="{B5251600-7B2C-4452-9CD5-410B44501102}" type="presParOf" srcId="{CB02B9B1-2046-4163-B5B1-75513A4CF8A1}" destId="{0215CCCE-B68C-435A-83A9-492B6A77991A}" srcOrd="0" destOrd="0" presId="urn:microsoft.com/office/officeart/2005/8/layout/hierarchy2"/>
    <dgm:cxn modelId="{553A2B99-619A-4757-93C4-E76660843BD0}" type="presParOf" srcId="{0215CCCE-B68C-435A-83A9-492B6A77991A}" destId="{0B27C9E7-A1A4-478D-A5C7-BD30F8691A33}" srcOrd="0" destOrd="0" presId="urn:microsoft.com/office/officeart/2005/8/layout/hierarchy2"/>
    <dgm:cxn modelId="{CF938519-FFE5-45B0-BA09-708AAE4EE767}" type="presParOf" srcId="{CB02B9B1-2046-4163-B5B1-75513A4CF8A1}" destId="{7F6B9480-18F1-4ED7-91F6-745AC46BDA9D}" srcOrd="1" destOrd="0" presId="urn:microsoft.com/office/officeart/2005/8/layout/hierarchy2"/>
    <dgm:cxn modelId="{165B0BAB-D9A1-45B5-B9A1-432673DFBB09}" type="presParOf" srcId="{7F6B9480-18F1-4ED7-91F6-745AC46BDA9D}" destId="{3930EB2C-93C6-4092-8B78-E3530681C47D}" srcOrd="0" destOrd="0" presId="urn:microsoft.com/office/officeart/2005/8/layout/hierarchy2"/>
    <dgm:cxn modelId="{9F292AB3-3C3E-430A-BE64-26DEA1FCF1B1}" type="presParOf" srcId="{7F6B9480-18F1-4ED7-91F6-745AC46BDA9D}" destId="{BEB7B4F0-13D2-4DBF-A780-19213236FA25}" srcOrd="1" destOrd="0" presId="urn:microsoft.com/office/officeart/2005/8/layout/hierarchy2"/>
    <dgm:cxn modelId="{960E902A-95EE-49EA-8FD7-74EF2176311B}" type="presParOf" srcId="{BEB7B4F0-13D2-4DBF-A780-19213236FA25}" destId="{377C99D2-E17D-4CE4-B06D-CDFD52DD3D9E}" srcOrd="0" destOrd="0" presId="urn:microsoft.com/office/officeart/2005/8/layout/hierarchy2"/>
    <dgm:cxn modelId="{D7E70C3E-46D2-4854-B8FB-A8785648255B}" type="presParOf" srcId="{377C99D2-E17D-4CE4-B06D-CDFD52DD3D9E}" destId="{BA2A35D9-E9CC-4CBD-A3F4-1FDB99AB9A1C}" srcOrd="0" destOrd="0" presId="urn:microsoft.com/office/officeart/2005/8/layout/hierarchy2"/>
    <dgm:cxn modelId="{BC718B0A-1071-4C6F-B92B-702B17A56B8D}" type="presParOf" srcId="{BEB7B4F0-13D2-4DBF-A780-19213236FA25}" destId="{4C80EBD9-00B3-4A02-8D00-7EAF3D8820EE}" srcOrd="1" destOrd="0" presId="urn:microsoft.com/office/officeart/2005/8/layout/hierarchy2"/>
    <dgm:cxn modelId="{370CE02D-35D3-4A16-BB5E-00830675F9B9}" type="presParOf" srcId="{4C80EBD9-00B3-4A02-8D00-7EAF3D8820EE}" destId="{11BE149D-484D-4E82-9B29-56B7B532FAA4}" srcOrd="0" destOrd="0" presId="urn:microsoft.com/office/officeart/2005/8/layout/hierarchy2"/>
    <dgm:cxn modelId="{FC482117-F277-477C-919D-BC0CF67FE5A4}" type="presParOf" srcId="{4C80EBD9-00B3-4A02-8D00-7EAF3D8820EE}" destId="{21137C6F-ECD9-4D57-AE16-7F6E223C23B8}" srcOrd="1" destOrd="0" presId="urn:microsoft.com/office/officeart/2005/8/layout/hierarchy2"/>
    <dgm:cxn modelId="{C3B64D4D-00B6-47A9-9D93-7E0857A5E755}" type="presParOf" srcId="{CB02B9B1-2046-4163-B5B1-75513A4CF8A1}" destId="{1370411F-0E98-4999-96F6-6963AECA4669}" srcOrd="2" destOrd="0" presId="urn:microsoft.com/office/officeart/2005/8/layout/hierarchy2"/>
    <dgm:cxn modelId="{AC639232-AEA7-405B-820A-01B04D2B40E4}" type="presParOf" srcId="{1370411F-0E98-4999-96F6-6963AECA4669}" destId="{0BDE1CE9-14F6-405A-A221-EAA1F73ACAB3}" srcOrd="0" destOrd="0" presId="urn:microsoft.com/office/officeart/2005/8/layout/hierarchy2"/>
    <dgm:cxn modelId="{F7BB5B4A-0887-4815-BC5D-2820DC6B3CB7}" type="presParOf" srcId="{CB02B9B1-2046-4163-B5B1-75513A4CF8A1}" destId="{05037FAE-B1E9-4A35-9691-BCC73DB490FE}" srcOrd="3" destOrd="0" presId="urn:microsoft.com/office/officeart/2005/8/layout/hierarchy2"/>
    <dgm:cxn modelId="{0BF95325-676C-49ED-BB65-5832BC97E76D}" type="presParOf" srcId="{05037FAE-B1E9-4A35-9691-BCC73DB490FE}" destId="{F809FE0B-F0DF-4C62-A0EF-520127335D35}" srcOrd="0" destOrd="0" presId="urn:microsoft.com/office/officeart/2005/8/layout/hierarchy2"/>
    <dgm:cxn modelId="{6760D92C-C612-4C2E-A0C1-75C413810CA2}" type="presParOf" srcId="{05037FAE-B1E9-4A35-9691-BCC73DB490FE}" destId="{1D22B721-33C8-414A-89B2-FCA8356566BE}" srcOrd="1" destOrd="0" presId="urn:microsoft.com/office/officeart/2005/8/layout/hierarchy2"/>
    <dgm:cxn modelId="{9B7506F0-CB73-4C18-A595-DC1CFD59C2B2}" type="presParOf" srcId="{1D22B721-33C8-414A-89B2-FCA8356566BE}" destId="{86B08A78-21CA-41D9-B69E-107BA4584BA6}" srcOrd="0" destOrd="0" presId="urn:microsoft.com/office/officeart/2005/8/layout/hierarchy2"/>
    <dgm:cxn modelId="{AFF20A8A-600F-4AA1-95EA-38BA68374670}" type="presParOf" srcId="{86B08A78-21CA-41D9-B69E-107BA4584BA6}" destId="{1D9A4B2C-BF47-46CC-9E8F-DCC25187AA3B}" srcOrd="0" destOrd="0" presId="urn:microsoft.com/office/officeart/2005/8/layout/hierarchy2"/>
    <dgm:cxn modelId="{719BBE3F-F40B-4958-A2D8-AB0F962BC375}" type="presParOf" srcId="{1D22B721-33C8-414A-89B2-FCA8356566BE}" destId="{B1AFA7AD-D7D7-44D0-B896-2FE2A7BD3D05}" srcOrd="1" destOrd="0" presId="urn:microsoft.com/office/officeart/2005/8/layout/hierarchy2"/>
    <dgm:cxn modelId="{8BFCFF2E-6440-4D1E-91F1-3A863089B3EB}" type="presParOf" srcId="{B1AFA7AD-D7D7-44D0-B896-2FE2A7BD3D05}" destId="{53E2CCA7-D8F4-437E-9A56-A8EED3F7C032}" srcOrd="0" destOrd="0" presId="urn:microsoft.com/office/officeart/2005/8/layout/hierarchy2"/>
    <dgm:cxn modelId="{06F565AC-0BC1-4EB0-AC76-A0D58365A683}" type="presParOf" srcId="{B1AFA7AD-D7D7-44D0-B896-2FE2A7BD3D05}" destId="{50DD2AB0-6276-499C-8C55-686D738CEB21}" srcOrd="1" destOrd="0" presId="urn:microsoft.com/office/officeart/2005/8/layout/hierarchy2"/>
    <dgm:cxn modelId="{80F5B455-9951-491D-BE38-F39EC3FD9CA8}" type="presParOf" srcId="{CB02B9B1-2046-4163-B5B1-75513A4CF8A1}" destId="{0A3205B2-2F1E-4895-81AC-2B4EBB5DA5D2}" srcOrd="4" destOrd="0" presId="urn:microsoft.com/office/officeart/2005/8/layout/hierarchy2"/>
    <dgm:cxn modelId="{C8012642-7EC6-4DA8-AFD9-3923134449E6}" type="presParOf" srcId="{0A3205B2-2F1E-4895-81AC-2B4EBB5DA5D2}" destId="{2C3B19B6-E76D-4CCA-ABA3-AF2DB83381E8}" srcOrd="0" destOrd="0" presId="urn:microsoft.com/office/officeart/2005/8/layout/hierarchy2"/>
    <dgm:cxn modelId="{973781FE-3D63-425A-8C7B-2C7703673C3B}" type="presParOf" srcId="{CB02B9B1-2046-4163-B5B1-75513A4CF8A1}" destId="{FB8EF013-D8C9-4C73-9D83-A6A73B0D9ECA}" srcOrd="5" destOrd="0" presId="urn:microsoft.com/office/officeart/2005/8/layout/hierarchy2"/>
    <dgm:cxn modelId="{7C7720E4-7EBA-4CDB-93BE-FDFB2470671D}" type="presParOf" srcId="{FB8EF013-D8C9-4C73-9D83-A6A73B0D9ECA}" destId="{E277A6CA-881F-451D-AF8A-E6720EEF51B3}" srcOrd="0" destOrd="0" presId="urn:microsoft.com/office/officeart/2005/8/layout/hierarchy2"/>
    <dgm:cxn modelId="{180074BD-1C7E-4FA2-A7A0-A7E9C59E8E59}" type="presParOf" srcId="{FB8EF013-D8C9-4C73-9D83-A6A73B0D9ECA}" destId="{25ED5552-26B5-4AF0-BF1F-DCF1A580C389}" srcOrd="1" destOrd="0" presId="urn:microsoft.com/office/officeart/2005/8/layout/hierarchy2"/>
    <dgm:cxn modelId="{BC7B20C7-989F-4137-9A45-CA89B7892FB8}" type="presParOf" srcId="{25ED5552-26B5-4AF0-BF1F-DCF1A580C389}" destId="{1543746D-11BE-4E20-975C-1EE301E686A2}" srcOrd="0" destOrd="0" presId="urn:microsoft.com/office/officeart/2005/8/layout/hierarchy2"/>
    <dgm:cxn modelId="{B655C337-6710-495B-BF18-A6648447F959}" type="presParOf" srcId="{1543746D-11BE-4E20-975C-1EE301E686A2}" destId="{7FF7DEE2-19D4-4DD0-B9D9-AE7691AD4E75}" srcOrd="0" destOrd="0" presId="urn:microsoft.com/office/officeart/2005/8/layout/hierarchy2"/>
    <dgm:cxn modelId="{3ED908D6-CAE8-49BF-BEE8-0214C5EA965F}" type="presParOf" srcId="{25ED5552-26B5-4AF0-BF1F-DCF1A580C389}" destId="{D5E41C22-7477-4686-8757-7717509577AE}" srcOrd="1" destOrd="0" presId="urn:microsoft.com/office/officeart/2005/8/layout/hierarchy2"/>
    <dgm:cxn modelId="{16438A83-8A54-4E4F-9187-5DCAFD2E7F12}" type="presParOf" srcId="{D5E41C22-7477-4686-8757-7717509577AE}" destId="{CC4F3208-F716-4803-81F7-2CF102536F94}" srcOrd="0" destOrd="0" presId="urn:microsoft.com/office/officeart/2005/8/layout/hierarchy2"/>
    <dgm:cxn modelId="{F9C9CCAC-8FD1-4FC0-9322-23751CDBED61}" type="presParOf" srcId="{D5E41C22-7477-4686-8757-7717509577AE}" destId="{495277E7-EC37-4BB4-890D-3D9051CEF3C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A7FFDF-FA51-40E3-83DF-420FD11DB7D5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71F39D-2266-4627-B3B6-53E19DE416AE}">
      <dgm:prSet phldrT="[Text]" custT="1"/>
      <dgm:spPr/>
      <dgm:t>
        <a:bodyPr/>
        <a:lstStyle/>
        <a:p>
          <a:r>
            <a:rPr lang="en-US" sz="4000" dirty="0" err="1" smtClean="0"/>
            <a:t>Medición</a:t>
          </a:r>
          <a:endParaRPr lang="en-US" sz="4000" dirty="0"/>
        </a:p>
      </dgm:t>
    </dgm:pt>
    <dgm:pt modelId="{1069619A-1109-47A0-AEEC-4E033386EF39}" type="parTrans" cxnId="{E3642145-9E82-4268-A7B5-AF25CA8AFB3B}">
      <dgm:prSet/>
      <dgm:spPr/>
      <dgm:t>
        <a:bodyPr/>
        <a:lstStyle/>
        <a:p>
          <a:endParaRPr lang="en-US"/>
        </a:p>
      </dgm:t>
    </dgm:pt>
    <dgm:pt modelId="{B5D306F6-21D4-46FF-AA10-652F16C8EAE2}" type="sibTrans" cxnId="{E3642145-9E82-4268-A7B5-AF25CA8AFB3B}">
      <dgm:prSet/>
      <dgm:spPr/>
      <dgm:t>
        <a:bodyPr/>
        <a:lstStyle/>
        <a:p>
          <a:endParaRPr lang="en-US"/>
        </a:p>
      </dgm:t>
    </dgm:pt>
    <dgm:pt modelId="{415F69E7-63D5-47AE-BB34-5707804A6C6A}">
      <dgm:prSet phldrT="[Text]" custT="1"/>
      <dgm:spPr/>
      <dgm:t>
        <a:bodyPr/>
        <a:lstStyle/>
        <a:p>
          <a:r>
            <a:rPr lang="es-ES" sz="1400" dirty="0" smtClean="0"/>
            <a:t>Proceso de asignar u obtener expresiones numéricas</a:t>
          </a:r>
          <a:endParaRPr lang="en-US" sz="1400" dirty="0"/>
        </a:p>
      </dgm:t>
    </dgm:pt>
    <dgm:pt modelId="{1CDC03D8-0785-4276-9D1F-61EB760F88F3}" type="parTrans" cxnId="{00B9A687-FF20-4FF5-85B9-B0A4183C53AD}">
      <dgm:prSet/>
      <dgm:spPr/>
      <dgm:t>
        <a:bodyPr/>
        <a:lstStyle/>
        <a:p>
          <a:endParaRPr lang="en-US"/>
        </a:p>
      </dgm:t>
    </dgm:pt>
    <dgm:pt modelId="{7D636F7E-647B-47CE-B9EB-84C278614E92}" type="sibTrans" cxnId="{00B9A687-FF20-4FF5-85B9-B0A4183C53AD}">
      <dgm:prSet/>
      <dgm:spPr/>
      <dgm:t>
        <a:bodyPr/>
        <a:lstStyle/>
        <a:p>
          <a:endParaRPr lang="en-US"/>
        </a:p>
      </dgm:t>
    </dgm:pt>
    <dgm:pt modelId="{80FCA078-0C9C-4120-9BE3-B09259680ECC}">
      <dgm:prSet phldrT="[Text]" custT="1"/>
      <dgm:spPr/>
      <dgm:t>
        <a:bodyPr/>
        <a:lstStyle/>
        <a:p>
          <a:r>
            <a:rPr lang="es-ES" sz="1400" dirty="0" smtClean="0"/>
            <a:t>Permite hacer comparaciones cuantitativas con un patrón determinado</a:t>
          </a:r>
          <a:endParaRPr lang="en-US" sz="1400" dirty="0"/>
        </a:p>
      </dgm:t>
    </dgm:pt>
    <dgm:pt modelId="{9CEBCAF6-3D87-4097-8C12-118445193EEB}" type="parTrans" cxnId="{62D26B7E-15F3-4D4D-AD73-4D4A633800E9}">
      <dgm:prSet/>
      <dgm:spPr/>
      <dgm:t>
        <a:bodyPr/>
        <a:lstStyle/>
        <a:p>
          <a:endParaRPr lang="en-US"/>
        </a:p>
      </dgm:t>
    </dgm:pt>
    <dgm:pt modelId="{C268DD36-BA6C-4B69-9BA1-CE8D8611E4DF}" type="sibTrans" cxnId="{62D26B7E-15F3-4D4D-AD73-4D4A633800E9}">
      <dgm:prSet/>
      <dgm:spPr/>
      <dgm:t>
        <a:bodyPr/>
        <a:lstStyle/>
        <a:p>
          <a:endParaRPr lang="en-US"/>
        </a:p>
      </dgm:t>
    </dgm:pt>
    <dgm:pt modelId="{51C4C975-76ED-422C-92E1-0834D538268C}">
      <dgm:prSet phldrT="[Text]"/>
      <dgm:spPr/>
      <dgm:t>
        <a:bodyPr/>
        <a:lstStyle/>
        <a:p>
          <a:r>
            <a:rPr lang="es-ES" dirty="0" err="1" smtClean="0"/>
            <a:t>Assessment</a:t>
          </a:r>
          <a:endParaRPr lang="en-US" dirty="0"/>
        </a:p>
      </dgm:t>
    </dgm:pt>
    <dgm:pt modelId="{0EC3E707-ADDC-4D7E-9014-1FDFD102151C}" type="parTrans" cxnId="{E2A9F3CB-B945-496E-AA40-AFF3862F4DB4}">
      <dgm:prSet/>
      <dgm:spPr/>
      <dgm:t>
        <a:bodyPr/>
        <a:lstStyle/>
        <a:p>
          <a:endParaRPr lang="en-US"/>
        </a:p>
      </dgm:t>
    </dgm:pt>
    <dgm:pt modelId="{25C2F967-E93C-4551-9F4C-287B9FA0A5A4}" type="sibTrans" cxnId="{E2A9F3CB-B945-496E-AA40-AFF3862F4DB4}">
      <dgm:prSet/>
      <dgm:spPr/>
      <dgm:t>
        <a:bodyPr/>
        <a:lstStyle/>
        <a:p>
          <a:endParaRPr lang="en-US"/>
        </a:p>
      </dgm:t>
    </dgm:pt>
    <dgm:pt modelId="{60B26D0C-421A-4BE1-A57E-EE1AF6AB8B0E}">
      <dgm:prSet phldrT="[Text]" custT="1"/>
      <dgm:spPr/>
      <dgm:t>
        <a:bodyPr/>
        <a:lstStyle/>
        <a:p>
          <a:r>
            <a:rPr lang="es-ES" sz="1400" dirty="0" smtClean="0"/>
            <a:t>Proceso de obtener información sobre qué aprende el estudiante, cómo lo aprende y cómo sabemos que lo aprende</a:t>
          </a:r>
          <a:endParaRPr lang="en-US" sz="1400" dirty="0"/>
        </a:p>
      </dgm:t>
    </dgm:pt>
    <dgm:pt modelId="{4ABE98BF-76F5-450E-8B49-2D2FCDAE5E5C}" type="parTrans" cxnId="{89EF0612-56B5-425A-8D65-D1F0EBC31B25}">
      <dgm:prSet/>
      <dgm:spPr/>
      <dgm:t>
        <a:bodyPr/>
        <a:lstStyle/>
        <a:p>
          <a:endParaRPr lang="en-US"/>
        </a:p>
      </dgm:t>
    </dgm:pt>
    <dgm:pt modelId="{47DA0F33-5178-4879-A82A-970A0B341B0D}" type="sibTrans" cxnId="{89EF0612-56B5-425A-8D65-D1F0EBC31B25}">
      <dgm:prSet/>
      <dgm:spPr/>
      <dgm:t>
        <a:bodyPr/>
        <a:lstStyle/>
        <a:p>
          <a:endParaRPr lang="en-US"/>
        </a:p>
      </dgm:t>
    </dgm:pt>
    <dgm:pt modelId="{6C28A8A9-B2F3-4818-BD9E-F545816E5B1F}">
      <dgm:prSet phldrT="[Text]"/>
      <dgm:spPr/>
      <dgm:t>
        <a:bodyPr/>
        <a:lstStyle/>
        <a:p>
          <a:r>
            <a:rPr lang="en-US" dirty="0" err="1" smtClean="0"/>
            <a:t>Evaluación</a:t>
          </a:r>
          <a:endParaRPr lang="en-US" dirty="0"/>
        </a:p>
      </dgm:t>
    </dgm:pt>
    <dgm:pt modelId="{0A34B94A-DDC8-4FB6-8C62-B30C6C101A31}" type="parTrans" cxnId="{AF9C153C-CAE7-4FFE-9C88-F5717F1EF190}">
      <dgm:prSet/>
      <dgm:spPr/>
      <dgm:t>
        <a:bodyPr/>
        <a:lstStyle/>
        <a:p>
          <a:endParaRPr lang="en-US"/>
        </a:p>
      </dgm:t>
    </dgm:pt>
    <dgm:pt modelId="{4A3D39E4-96F1-4D95-B7D3-C39AB3BCF113}" type="sibTrans" cxnId="{AF9C153C-CAE7-4FFE-9C88-F5717F1EF190}">
      <dgm:prSet/>
      <dgm:spPr/>
      <dgm:t>
        <a:bodyPr/>
        <a:lstStyle/>
        <a:p>
          <a:endParaRPr lang="en-US"/>
        </a:p>
      </dgm:t>
    </dgm:pt>
    <dgm:pt modelId="{ADD74677-4566-4A3B-AC6A-EEA7576FD82D}">
      <dgm:prSet phldrT="[Text]" custT="1"/>
      <dgm:spPr/>
      <dgm:t>
        <a:bodyPr/>
        <a:lstStyle/>
        <a:p>
          <a:r>
            <a:rPr lang="es-ES" sz="1400" dirty="0" smtClean="0"/>
            <a:t>Proceso sistemático de emitir juicios acerca del mérito o valía de algo y tomar decisiones relacionadas.</a:t>
          </a:r>
          <a:endParaRPr lang="en-US" sz="1400" dirty="0"/>
        </a:p>
      </dgm:t>
    </dgm:pt>
    <dgm:pt modelId="{1A99A774-B9CB-41B2-8B90-EAA84D91DDAD}" type="parTrans" cxnId="{DE97EC34-445E-4CF2-AA5C-B3482C348379}">
      <dgm:prSet/>
      <dgm:spPr/>
      <dgm:t>
        <a:bodyPr/>
        <a:lstStyle/>
        <a:p>
          <a:endParaRPr lang="en-US"/>
        </a:p>
      </dgm:t>
    </dgm:pt>
    <dgm:pt modelId="{692D3888-9143-4CC3-B131-FEC3DB46B927}" type="sibTrans" cxnId="{DE97EC34-445E-4CF2-AA5C-B3482C348379}">
      <dgm:prSet/>
      <dgm:spPr/>
      <dgm:t>
        <a:bodyPr/>
        <a:lstStyle/>
        <a:p>
          <a:endParaRPr lang="en-US"/>
        </a:p>
      </dgm:t>
    </dgm:pt>
    <dgm:pt modelId="{F3FBBB01-0598-4590-9035-9D191B018DF0}">
      <dgm:prSet phldrT="[Text]" custT="1"/>
      <dgm:spPr/>
      <dgm:t>
        <a:bodyPr/>
        <a:lstStyle/>
        <a:p>
          <a:r>
            <a:rPr lang="es-ES" sz="1400" dirty="0" smtClean="0"/>
            <a:t>Se limita a una muestra de ejercicios o preguntas dentro de un tiempo en particular</a:t>
          </a:r>
          <a:endParaRPr lang="en-US" sz="1400" dirty="0"/>
        </a:p>
      </dgm:t>
    </dgm:pt>
    <dgm:pt modelId="{B62C06A2-0560-4FAA-851D-DA92AE4E7187}" type="parTrans" cxnId="{6DB9742D-7CCA-4FA2-A1CA-14806DB1DD09}">
      <dgm:prSet/>
      <dgm:spPr/>
      <dgm:t>
        <a:bodyPr/>
        <a:lstStyle/>
        <a:p>
          <a:endParaRPr lang="en-US"/>
        </a:p>
      </dgm:t>
    </dgm:pt>
    <dgm:pt modelId="{19296E3B-B01A-4E2A-81D4-7E10FC69A12E}" type="sibTrans" cxnId="{6DB9742D-7CCA-4FA2-A1CA-14806DB1DD09}">
      <dgm:prSet/>
      <dgm:spPr/>
      <dgm:t>
        <a:bodyPr/>
        <a:lstStyle/>
        <a:p>
          <a:endParaRPr lang="en-US"/>
        </a:p>
      </dgm:t>
    </dgm:pt>
    <dgm:pt modelId="{BE667ABD-09D8-45E0-9CAD-6703DAC2A989}">
      <dgm:prSet phldrT="[Text]" custT="1"/>
      <dgm:spPr/>
      <dgm:t>
        <a:bodyPr/>
        <a:lstStyle/>
        <a:p>
          <a:r>
            <a:rPr lang="es-ES" sz="1400" dirty="0" smtClean="0"/>
            <a:t>Requiere comparar el atributo con una unidad estándar para describir la relación.</a:t>
          </a:r>
          <a:endParaRPr lang="en-US" sz="1400" dirty="0"/>
        </a:p>
      </dgm:t>
    </dgm:pt>
    <dgm:pt modelId="{69159FA4-194F-4F3A-9F5F-0A1416D24B75}" type="parTrans" cxnId="{A340A76F-4D0E-4B18-A57A-0005C517C823}">
      <dgm:prSet/>
      <dgm:spPr/>
      <dgm:t>
        <a:bodyPr/>
        <a:lstStyle/>
        <a:p>
          <a:endParaRPr lang="en-US"/>
        </a:p>
      </dgm:t>
    </dgm:pt>
    <dgm:pt modelId="{A2585D0C-F2A3-4F93-B835-6D0B7934D822}" type="sibTrans" cxnId="{A340A76F-4D0E-4B18-A57A-0005C517C823}">
      <dgm:prSet/>
      <dgm:spPr/>
      <dgm:t>
        <a:bodyPr/>
        <a:lstStyle/>
        <a:p>
          <a:endParaRPr lang="en-US"/>
        </a:p>
      </dgm:t>
    </dgm:pt>
    <dgm:pt modelId="{25554654-F553-408E-BE02-A32A571A7427}">
      <dgm:prSet phldrT="[Text]" custT="1"/>
      <dgm:spPr/>
      <dgm:t>
        <a:bodyPr/>
        <a:lstStyle/>
        <a:p>
          <a:r>
            <a:rPr lang="es-ES" sz="1600" dirty="0" smtClean="0"/>
            <a:t>Requiere de 4 pasos fundamentales para llevarse a cabo</a:t>
          </a:r>
          <a:endParaRPr lang="en-US" sz="1600" dirty="0"/>
        </a:p>
      </dgm:t>
    </dgm:pt>
    <dgm:pt modelId="{A397B292-048B-49A2-AED3-84E6DBFFC681}" type="parTrans" cxnId="{A0C9CBD4-2807-4D1E-8431-AF7D45F32F2C}">
      <dgm:prSet/>
      <dgm:spPr/>
      <dgm:t>
        <a:bodyPr/>
        <a:lstStyle/>
        <a:p>
          <a:endParaRPr lang="en-US"/>
        </a:p>
      </dgm:t>
    </dgm:pt>
    <dgm:pt modelId="{2316BEF1-128D-44C2-8348-67139FA5B467}" type="sibTrans" cxnId="{A0C9CBD4-2807-4D1E-8431-AF7D45F32F2C}">
      <dgm:prSet/>
      <dgm:spPr/>
      <dgm:t>
        <a:bodyPr/>
        <a:lstStyle/>
        <a:p>
          <a:endParaRPr lang="en-US"/>
        </a:p>
      </dgm:t>
    </dgm:pt>
    <dgm:pt modelId="{F98433A0-FD48-4350-8B83-4CD72B23542F}">
      <dgm:prSet phldrT="[Text]"/>
      <dgm:spPr/>
      <dgm:t>
        <a:bodyPr/>
        <a:lstStyle/>
        <a:p>
          <a:r>
            <a:rPr lang="es-ES" dirty="0" smtClean="0"/>
            <a:t>Se llevan a cabo evaluaciones diagnósticas, formativas y </a:t>
          </a:r>
          <a:r>
            <a:rPr lang="es-ES" dirty="0" err="1" smtClean="0"/>
            <a:t>sumativas</a:t>
          </a:r>
          <a:endParaRPr lang="en-US" dirty="0"/>
        </a:p>
      </dgm:t>
    </dgm:pt>
    <dgm:pt modelId="{355EE0A1-D1DA-4323-882C-3307715046FB}" type="parTrans" cxnId="{F8F1D773-C836-4E4E-8265-98742070C3AB}">
      <dgm:prSet/>
      <dgm:spPr/>
      <dgm:t>
        <a:bodyPr/>
        <a:lstStyle/>
        <a:p>
          <a:endParaRPr lang="en-US"/>
        </a:p>
      </dgm:t>
    </dgm:pt>
    <dgm:pt modelId="{6AA2577D-799E-406B-BE11-7A30E4468C3D}" type="sibTrans" cxnId="{F8F1D773-C836-4E4E-8265-98742070C3AB}">
      <dgm:prSet/>
      <dgm:spPr/>
      <dgm:t>
        <a:bodyPr/>
        <a:lstStyle/>
        <a:p>
          <a:endParaRPr lang="en-US"/>
        </a:p>
      </dgm:t>
    </dgm:pt>
    <dgm:pt modelId="{13B98324-5136-4028-B37C-8596D2818056}">
      <dgm:prSet phldrT="[Text]"/>
      <dgm:spPr/>
      <dgm:t>
        <a:bodyPr/>
        <a:lstStyle/>
        <a:p>
          <a:r>
            <a:rPr lang="es-ES" dirty="0" smtClean="0"/>
            <a:t>Determina hasta qué punto se han logrado los objetivos.</a:t>
          </a:r>
          <a:endParaRPr lang="en-US" dirty="0"/>
        </a:p>
      </dgm:t>
    </dgm:pt>
    <dgm:pt modelId="{A146C7BF-A692-42A1-B3D7-83B9E48E064B}" type="parTrans" cxnId="{9247ABA5-E91F-407F-9A52-1D58AB89C9F8}">
      <dgm:prSet/>
      <dgm:spPr/>
      <dgm:t>
        <a:bodyPr/>
        <a:lstStyle/>
        <a:p>
          <a:endParaRPr lang="en-US"/>
        </a:p>
      </dgm:t>
    </dgm:pt>
    <dgm:pt modelId="{DC261E75-D49B-4D29-BA69-89CD8C5F6711}" type="sibTrans" cxnId="{9247ABA5-E91F-407F-9A52-1D58AB89C9F8}">
      <dgm:prSet/>
      <dgm:spPr/>
      <dgm:t>
        <a:bodyPr/>
        <a:lstStyle/>
        <a:p>
          <a:endParaRPr lang="en-US"/>
        </a:p>
      </dgm:t>
    </dgm:pt>
    <dgm:pt modelId="{09005BD3-DD38-4A14-A23A-C465E747A9B2}" type="pres">
      <dgm:prSet presAssocID="{56A7FFDF-FA51-40E3-83DF-420FD11DB7D5}" presName="theList" presStyleCnt="0">
        <dgm:presLayoutVars>
          <dgm:dir/>
          <dgm:animLvl val="lvl"/>
          <dgm:resizeHandles val="exact"/>
        </dgm:presLayoutVars>
      </dgm:prSet>
      <dgm:spPr/>
    </dgm:pt>
    <dgm:pt modelId="{8E28C3C4-8199-4237-826A-456E112F2DEA}" type="pres">
      <dgm:prSet presAssocID="{7871F39D-2266-4627-B3B6-53E19DE416AE}" presName="compNode" presStyleCnt="0"/>
      <dgm:spPr/>
    </dgm:pt>
    <dgm:pt modelId="{3CA6B35C-B68A-4AD3-BF72-56DE4B058EBE}" type="pres">
      <dgm:prSet presAssocID="{7871F39D-2266-4627-B3B6-53E19DE416AE}" presName="aNode" presStyleLbl="bgShp" presStyleIdx="0" presStyleCnt="3"/>
      <dgm:spPr/>
      <dgm:t>
        <a:bodyPr/>
        <a:lstStyle/>
        <a:p>
          <a:endParaRPr lang="en-US"/>
        </a:p>
      </dgm:t>
    </dgm:pt>
    <dgm:pt modelId="{05E40898-C581-4478-8EB4-A1E6C5F6DDDE}" type="pres">
      <dgm:prSet presAssocID="{7871F39D-2266-4627-B3B6-53E19DE416AE}" presName="textNode" presStyleLbl="bgShp" presStyleIdx="0" presStyleCnt="3"/>
      <dgm:spPr/>
      <dgm:t>
        <a:bodyPr/>
        <a:lstStyle/>
        <a:p>
          <a:endParaRPr lang="en-US"/>
        </a:p>
      </dgm:t>
    </dgm:pt>
    <dgm:pt modelId="{037E62FB-76F9-488C-B01E-900E7ECA2BAE}" type="pres">
      <dgm:prSet presAssocID="{7871F39D-2266-4627-B3B6-53E19DE416AE}" presName="compChildNode" presStyleCnt="0"/>
      <dgm:spPr/>
    </dgm:pt>
    <dgm:pt modelId="{DC17184D-9674-4D90-8F85-0C83B6CED339}" type="pres">
      <dgm:prSet presAssocID="{7871F39D-2266-4627-B3B6-53E19DE416AE}" presName="theInnerList" presStyleCnt="0"/>
      <dgm:spPr/>
    </dgm:pt>
    <dgm:pt modelId="{0BF29302-5768-42A1-8E75-0DE2559366B2}" type="pres">
      <dgm:prSet presAssocID="{415F69E7-63D5-47AE-BB34-5707804A6C6A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2A7A25-7161-49F1-BCD7-5F8121D54DA8}" type="pres">
      <dgm:prSet presAssocID="{415F69E7-63D5-47AE-BB34-5707804A6C6A}" presName="aSpace2" presStyleCnt="0"/>
      <dgm:spPr/>
    </dgm:pt>
    <dgm:pt modelId="{1181338C-06CB-4178-9556-8F3FFC3F0C22}" type="pres">
      <dgm:prSet presAssocID="{80FCA078-0C9C-4120-9BE3-B09259680ECC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707051-DAA0-423B-B988-7F7F9BCB32A3}" type="pres">
      <dgm:prSet presAssocID="{80FCA078-0C9C-4120-9BE3-B09259680ECC}" presName="aSpace2" presStyleCnt="0"/>
      <dgm:spPr/>
    </dgm:pt>
    <dgm:pt modelId="{9411A7AC-E928-4F17-8C9D-6F0341E32CB3}" type="pres">
      <dgm:prSet presAssocID="{BE667ABD-09D8-45E0-9CAD-6703DAC2A989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F59006-B6AD-4CCE-93B1-36B453E4C420}" type="pres">
      <dgm:prSet presAssocID="{BE667ABD-09D8-45E0-9CAD-6703DAC2A989}" presName="aSpace2" presStyleCnt="0"/>
      <dgm:spPr/>
    </dgm:pt>
    <dgm:pt modelId="{462EA8C4-559F-462C-B257-F3226B08F4CB}" type="pres">
      <dgm:prSet presAssocID="{F3FBBB01-0598-4590-9035-9D191B018DF0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525ACB-88E2-48E6-9726-76FC1101E9C5}" type="pres">
      <dgm:prSet presAssocID="{7871F39D-2266-4627-B3B6-53E19DE416AE}" presName="aSpace" presStyleCnt="0"/>
      <dgm:spPr/>
    </dgm:pt>
    <dgm:pt modelId="{5C5B184A-40C6-4E0E-BFB2-7296C8F02D58}" type="pres">
      <dgm:prSet presAssocID="{51C4C975-76ED-422C-92E1-0834D538268C}" presName="compNode" presStyleCnt="0"/>
      <dgm:spPr/>
    </dgm:pt>
    <dgm:pt modelId="{AA06C470-2CF9-4A87-9132-F63E0147A705}" type="pres">
      <dgm:prSet presAssocID="{51C4C975-76ED-422C-92E1-0834D538268C}" presName="aNode" presStyleLbl="bgShp" presStyleIdx="1" presStyleCnt="3"/>
      <dgm:spPr/>
    </dgm:pt>
    <dgm:pt modelId="{228E8CBE-5B15-4B62-8C6B-E2EBA8C1461C}" type="pres">
      <dgm:prSet presAssocID="{51C4C975-76ED-422C-92E1-0834D538268C}" presName="textNode" presStyleLbl="bgShp" presStyleIdx="1" presStyleCnt="3"/>
      <dgm:spPr/>
    </dgm:pt>
    <dgm:pt modelId="{4D48B600-ADBD-4923-B46E-15F3432D3839}" type="pres">
      <dgm:prSet presAssocID="{51C4C975-76ED-422C-92E1-0834D538268C}" presName="compChildNode" presStyleCnt="0"/>
      <dgm:spPr/>
    </dgm:pt>
    <dgm:pt modelId="{ACB87127-7551-4651-832A-6CB23D46908E}" type="pres">
      <dgm:prSet presAssocID="{51C4C975-76ED-422C-92E1-0834D538268C}" presName="theInnerList" presStyleCnt="0"/>
      <dgm:spPr/>
    </dgm:pt>
    <dgm:pt modelId="{78DDA061-5737-40FB-AE1B-A46533CC398B}" type="pres">
      <dgm:prSet presAssocID="{60B26D0C-421A-4BE1-A57E-EE1AF6AB8B0E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2E82E8-F4D5-46EE-A2CF-CBEE60C50421}" type="pres">
      <dgm:prSet presAssocID="{60B26D0C-421A-4BE1-A57E-EE1AF6AB8B0E}" presName="aSpace2" presStyleCnt="0"/>
      <dgm:spPr/>
    </dgm:pt>
    <dgm:pt modelId="{12B7A617-CA3A-45EB-A724-77674AD06140}" type="pres">
      <dgm:prSet presAssocID="{25554654-F553-408E-BE02-A32A571A7427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85FBC2-6D36-459A-A5B8-5445828D4E81}" type="pres">
      <dgm:prSet presAssocID="{51C4C975-76ED-422C-92E1-0834D538268C}" presName="aSpace" presStyleCnt="0"/>
      <dgm:spPr/>
    </dgm:pt>
    <dgm:pt modelId="{829CA471-B2B3-4508-92C3-55E8B67BCD39}" type="pres">
      <dgm:prSet presAssocID="{6C28A8A9-B2F3-4818-BD9E-F545816E5B1F}" presName="compNode" presStyleCnt="0"/>
      <dgm:spPr/>
    </dgm:pt>
    <dgm:pt modelId="{1085988B-5731-4CBA-A436-D2120564328E}" type="pres">
      <dgm:prSet presAssocID="{6C28A8A9-B2F3-4818-BD9E-F545816E5B1F}" presName="aNode" presStyleLbl="bgShp" presStyleIdx="2" presStyleCnt="3"/>
      <dgm:spPr/>
      <dgm:t>
        <a:bodyPr/>
        <a:lstStyle/>
        <a:p>
          <a:endParaRPr lang="en-US"/>
        </a:p>
      </dgm:t>
    </dgm:pt>
    <dgm:pt modelId="{484F0D32-EC00-4FCC-8703-FAF20C5AC088}" type="pres">
      <dgm:prSet presAssocID="{6C28A8A9-B2F3-4818-BD9E-F545816E5B1F}" presName="textNode" presStyleLbl="bgShp" presStyleIdx="2" presStyleCnt="3"/>
      <dgm:spPr/>
      <dgm:t>
        <a:bodyPr/>
        <a:lstStyle/>
        <a:p>
          <a:endParaRPr lang="en-US"/>
        </a:p>
      </dgm:t>
    </dgm:pt>
    <dgm:pt modelId="{91E67B4F-7D48-493A-965D-766FF976E368}" type="pres">
      <dgm:prSet presAssocID="{6C28A8A9-B2F3-4818-BD9E-F545816E5B1F}" presName="compChildNode" presStyleCnt="0"/>
      <dgm:spPr/>
    </dgm:pt>
    <dgm:pt modelId="{20714BE2-37A7-46FE-99AA-1D9D8366B1EB}" type="pres">
      <dgm:prSet presAssocID="{6C28A8A9-B2F3-4818-BD9E-F545816E5B1F}" presName="theInnerList" presStyleCnt="0"/>
      <dgm:spPr/>
    </dgm:pt>
    <dgm:pt modelId="{2E7F5E2A-F139-4FFB-9572-E0FE6E7CD9D0}" type="pres">
      <dgm:prSet presAssocID="{ADD74677-4566-4A3B-AC6A-EEA7576FD82D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8B62AF-03BA-4BEE-90FA-79732F5EF560}" type="pres">
      <dgm:prSet presAssocID="{ADD74677-4566-4A3B-AC6A-EEA7576FD82D}" presName="aSpace2" presStyleCnt="0"/>
      <dgm:spPr/>
    </dgm:pt>
    <dgm:pt modelId="{FCFE0149-2A78-4AD0-956D-75DC0CD779E9}" type="pres">
      <dgm:prSet presAssocID="{13B98324-5136-4028-B37C-8596D2818056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E1947D-9A5C-4578-BDAF-F68A0490E2BE}" type="pres">
      <dgm:prSet presAssocID="{13B98324-5136-4028-B37C-8596D2818056}" presName="aSpace2" presStyleCnt="0"/>
      <dgm:spPr/>
    </dgm:pt>
    <dgm:pt modelId="{326A772C-0C37-43BD-946B-39891C5016C9}" type="pres">
      <dgm:prSet presAssocID="{F98433A0-FD48-4350-8B83-4CD72B23542F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EF0612-56B5-425A-8D65-D1F0EBC31B25}" srcId="{51C4C975-76ED-422C-92E1-0834D538268C}" destId="{60B26D0C-421A-4BE1-A57E-EE1AF6AB8B0E}" srcOrd="0" destOrd="0" parTransId="{4ABE98BF-76F5-450E-8B49-2D2FCDAE5E5C}" sibTransId="{47DA0F33-5178-4879-A82A-970A0B341B0D}"/>
    <dgm:cxn modelId="{2C0FF1E5-C389-4231-B517-DF9F09D1DE98}" type="presOf" srcId="{BE667ABD-09D8-45E0-9CAD-6703DAC2A989}" destId="{9411A7AC-E928-4F17-8C9D-6F0341E32CB3}" srcOrd="0" destOrd="0" presId="urn:microsoft.com/office/officeart/2005/8/layout/lProcess2"/>
    <dgm:cxn modelId="{2CD78526-EA2B-41CC-B641-88FE638BEAAC}" type="presOf" srcId="{7871F39D-2266-4627-B3B6-53E19DE416AE}" destId="{3CA6B35C-B68A-4AD3-BF72-56DE4B058EBE}" srcOrd="0" destOrd="0" presId="urn:microsoft.com/office/officeart/2005/8/layout/lProcess2"/>
    <dgm:cxn modelId="{A0C9CBD4-2807-4D1E-8431-AF7D45F32F2C}" srcId="{51C4C975-76ED-422C-92E1-0834D538268C}" destId="{25554654-F553-408E-BE02-A32A571A7427}" srcOrd="1" destOrd="0" parTransId="{A397B292-048B-49A2-AED3-84E6DBFFC681}" sibTransId="{2316BEF1-128D-44C2-8348-67139FA5B467}"/>
    <dgm:cxn modelId="{E643F26D-7896-49D9-9D1D-A9AB204D804B}" type="presOf" srcId="{6C28A8A9-B2F3-4818-BD9E-F545816E5B1F}" destId="{484F0D32-EC00-4FCC-8703-FAF20C5AC088}" srcOrd="1" destOrd="0" presId="urn:microsoft.com/office/officeart/2005/8/layout/lProcess2"/>
    <dgm:cxn modelId="{9247ABA5-E91F-407F-9A52-1D58AB89C9F8}" srcId="{6C28A8A9-B2F3-4818-BD9E-F545816E5B1F}" destId="{13B98324-5136-4028-B37C-8596D2818056}" srcOrd="1" destOrd="0" parTransId="{A146C7BF-A692-42A1-B3D7-83B9E48E064B}" sibTransId="{DC261E75-D49B-4D29-BA69-89CD8C5F6711}"/>
    <dgm:cxn modelId="{442C2A34-BFE0-4C75-9D00-E96FE5037742}" type="presOf" srcId="{80FCA078-0C9C-4120-9BE3-B09259680ECC}" destId="{1181338C-06CB-4178-9556-8F3FFC3F0C22}" srcOrd="0" destOrd="0" presId="urn:microsoft.com/office/officeart/2005/8/layout/lProcess2"/>
    <dgm:cxn modelId="{5D744396-B559-4077-AD50-4C436A78D7BF}" type="presOf" srcId="{25554654-F553-408E-BE02-A32A571A7427}" destId="{12B7A617-CA3A-45EB-A724-77674AD06140}" srcOrd="0" destOrd="0" presId="urn:microsoft.com/office/officeart/2005/8/layout/lProcess2"/>
    <dgm:cxn modelId="{00B9A687-FF20-4FF5-85B9-B0A4183C53AD}" srcId="{7871F39D-2266-4627-B3B6-53E19DE416AE}" destId="{415F69E7-63D5-47AE-BB34-5707804A6C6A}" srcOrd="0" destOrd="0" parTransId="{1CDC03D8-0785-4276-9D1F-61EB760F88F3}" sibTransId="{7D636F7E-647B-47CE-B9EB-84C278614E92}"/>
    <dgm:cxn modelId="{E2A9F3CB-B945-496E-AA40-AFF3862F4DB4}" srcId="{56A7FFDF-FA51-40E3-83DF-420FD11DB7D5}" destId="{51C4C975-76ED-422C-92E1-0834D538268C}" srcOrd="1" destOrd="0" parTransId="{0EC3E707-ADDC-4D7E-9014-1FDFD102151C}" sibTransId="{25C2F967-E93C-4551-9F4C-287B9FA0A5A4}"/>
    <dgm:cxn modelId="{C83B7E01-CC6B-4A78-AD54-09A58D49CE52}" type="presOf" srcId="{56A7FFDF-FA51-40E3-83DF-420FD11DB7D5}" destId="{09005BD3-DD38-4A14-A23A-C465E747A9B2}" srcOrd="0" destOrd="0" presId="urn:microsoft.com/office/officeart/2005/8/layout/lProcess2"/>
    <dgm:cxn modelId="{0397AFDE-2B9E-4C0A-97DF-3CEB5EAE03CD}" type="presOf" srcId="{F98433A0-FD48-4350-8B83-4CD72B23542F}" destId="{326A772C-0C37-43BD-946B-39891C5016C9}" srcOrd="0" destOrd="0" presId="urn:microsoft.com/office/officeart/2005/8/layout/lProcess2"/>
    <dgm:cxn modelId="{89EEB6D2-8E14-4BF8-876D-56DFD07112A4}" type="presOf" srcId="{415F69E7-63D5-47AE-BB34-5707804A6C6A}" destId="{0BF29302-5768-42A1-8E75-0DE2559366B2}" srcOrd="0" destOrd="0" presId="urn:microsoft.com/office/officeart/2005/8/layout/lProcess2"/>
    <dgm:cxn modelId="{BB1F00A2-F89D-4A0B-A3C2-900E432A4AE8}" type="presOf" srcId="{51C4C975-76ED-422C-92E1-0834D538268C}" destId="{228E8CBE-5B15-4B62-8C6B-E2EBA8C1461C}" srcOrd="1" destOrd="0" presId="urn:microsoft.com/office/officeart/2005/8/layout/lProcess2"/>
    <dgm:cxn modelId="{0B75533C-1CB4-41FD-AF18-CA636A1230C6}" type="presOf" srcId="{ADD74677-4566-4A3B-AC6A-EEA7576FD82D}" destId="{2E7F5E2A-F139-4FFB-9572-E0FE6E7CD9D0}" srcOrd="0" destOrd="0" presId="urn:microsoft.com/office/officeart/2005/8/layout/lProcess2"/>
    <dgm:cxn modelId="{62D26B7E-15F3-4D4D-AD73-4D4A633800E9}" srcId="{7871F39D-2266-4627-B3B6-53E19DE416AE}" destId="{80FCA078-0C9C-4120-9BE3-B09259680ECC}" srcOrd="1" destOrd="0" parTransId="{9CEBCAF6-3D87-4097-8C12-118445193EEB}" sibTransId="{C268DD36-BA6C-4B69-9BA1-CE8D8611E4DF}"/>
    <dgm:cxn modelId="{E3642145-9E82-4268-A7B5-AF25CA8AFB3B}" srcId="{56A7FFDF-FA51-40E3-83DF-420FD11DB7D5}" destId="{7871F39D-2266-4627-B3B6-53E19DE416AE}" srcOrd="0" destOrd="0" parTransId="{1069619A-1109-47A0-AEEC-4E033386EF39}" sibTransId="{B5D306F6-21D4-46FF-AA10-652F16C8EAE2}"/>
    <dgm:cxn modelId="{F8F1D773-C836-4E4E-8265-98742070C3AB}" srcId="{6C28A8A9-B2F3-4818-BD9E-F545816E5B1F}" destId="{F98433A0-FD48-4350-8B83-4CD72B23542F}" srcOrd="2" destOrd="0" parTransId="{355EE0A1-D1DA-4323-882C-3307715046FB}" sibTransId="{6AA2577D-799E-406B-BE11-7A30E4468C3D}"/>
    <dgm:cxn modelId="{AF9C153C-CAE7-4FFE-9C88-F5717F1EF190}" srcId="{56A7FFDF-FA51-40E3-83DF-420FD11DB7D5}" destId="{6C28A8A9-B2F3-4818-BD9E-F545816E5B1F}" srcOrd="2" destOrd="0" parTransId="{0A34B94A-DDC8-4FB6-8C62-B30C6C101A31}" sibTransId="{4A3D39E4-96F1-4D95-B7D3-C39AB3BCF113}"/>
    <dgm:cxn modelId="{ECE38789-E108-42F2-9A3D-FD970756D56A}" type="presOf" srcId="{13B98324-5136-4028-B37C-8596D2818056}" destId="{FCFE0149-2A78-4AD0-956D-75DC0CD779E9}" srcOrd="0" destOrd="0" presId="urn:microsoft.com/office/officeart/2005/8/layout/lProcess2"/>
    <dgm:cxn modelId="{81D94720-5E69-4578-828F-B2FDDC578135}" type="presOf" srcId="{6C28A8A9-B2F3-4818-BD9E-F545816E5B1F}" destId="{1085988B-5731-4CBA-A436-D2120564328E}" srcOrd="0" destOrd="0" presId="urn:microsoft.com/office/officeart/2005/8/layout/lProcess2"/>
    <dgm:cxn modelId="{6DB9742D-7CCA-4FA2-A1CA-14806DB1DD09}" srcId="{7871F39D-2266-4627-B3B6-53E19DE416AE}" destId="{F3FBBB01-0598-4590-9035-9D191B018DF0}" srcOrd="3" destOrd="0" parTransId="{B62C06A2-0560-4FAA-851D-DA92AE4E7187}" sibTransId="{19296E3B-B01A-4E2A-81D4-7E10FC69A12E}"/>
    <dgm:cxn modelId="{A340A76F-4D0E-4B18-A57A-0005C517C823}" srcId="{7871F39D-2266-4627-B3B6-53E19DE416AE}" destId="{BE667ABD-09D8-45E0-9CAD-6703DAC2A989}" srcOrd="2" destOrd="0" parTransId="{69159FA4-194F-4F3A-9F5F-0A1416D24B75}" sibTransId="{A2585D0C-F2A3-4F93-B835-6D0B7934D822}"/>
    <dgm:cxn modelId="{DE97EC34-445E-4CF2-AA5C-B3482C348379}" srcId="{6C28A8A9-B2F3-4818-BD9E-F545816E5B1F}" destId="{ADD74677-4566-4A3B-AC6A-EEA7576FD82D}" srcOrd="0" destOrd="0" parTransId="{1A99A774-B9CB-41B2-8B90-EAA84D91DDAD}" sibTransId="{692D3888-9143-4CC3-B131-FEC3DB46B927}"/>
    <dgm:cxn modelId="{60E02C85-921E-439F-865D-CB2E3F1A8D4C}" type="presOf" srcId="{7871F39D-2266-4627-B3B6-53E19DE416AE}" destId="{05E40898-C581-4478-8EB4-A1E6C5F6DDDE}" srcOrd="1" destOrd="0" presId="urn:microsoft.com/office/officeart/2005/8/layout/lProcess2"/>
    <dgm:cxn modelId="{A49DAB6B-8F65-48CC-B7B5-0FA0F166E7BB}" type="presOf" srcId="{60B26D0C-421A-4BE1-A57E-EE1AF6AB8B0E}" destId="{78DDA061-5737-40FB-AE1B-A46533CC398B}" srcOrd="0" destOrd="0" presId="urn:microsoft.com/office/officeart/2005/8/layout/lProcess2"/>
    <dgm:cxn modelId="{776DF5C5-DB3E-438A-A6AE-C03402074C88}" type="presOf" srcId="{F3FBBB01-0598-4590-9035-9D191B018DF0}" destId="{462EA8C4-559F-462C-B257-F3226B08F4CB}" srcOrd="0" destOrd="0" presId="urn:microsoft.com/office/officeart/2005/8/layout/lProcess2"/>
    <dgm:cxn modelId="{E17F37E7-BB28-4C58-9357-D1E2F5E44B13}" type="presOf" srcId="{51C4C975-76ED-422C-92E1-0834D538268C}" destId="{AA06C470-2CF9-4A87-9132-F63E0147A705}" srcOrd="0" destOrd="0" presId="urn:microsoft.com/office/officeart/2005/8/layout/lProcess2"/>
    <dgm:cxn modelId="{856D376E-189D-4242-B011-84CD8B22D408}" type="presParOf" srcId="{09005BD3-DD38-4A14-A23A-C465E747A9B2}" destId="{8E28C3C4-8199-4237-826A-456E112F2DEA}" srcOrd="0" destOrd="0" presId="urn:microsoft.com/office/officeart/2005/8/layout/lProcess2"/>
    <dgm:cxn modelId="{D8A7385E-F3A4-4E25-AA00-B1411A9A4562}" type="presParOf" srcId="{8E28C3C4-8199-4237-826A-456E112F2DEA}" destId="{3CA6B35C-B68A-4AD3-BF72-56DE4B058EBE}" srcOrd="0" destOrd="0" presId="urn:microsoft.com/office/officeart/2005/8/layout/lProcess2"/>
    <dgm:cxn modelId="{367879B2-8579-42EB-8CC3-64B15BEABA36}" type="presParOf" srcId="{8E28C3C4-8199-4237-826A-456E112F2DEA}" destId="{05E40898-C581-4478-8EB4-A1E6C5F6DDDE}" srcOrd="1" destOrd="0" presId="urn:microsoft.com/office/officeart/2005/8/layout/lProcess2"/>
    <dgm:cxn modelId="{9885FAD1-C8EB-4D64-A370-B48804418012}" type="presParOf" srcId="{8E28C3C4-8199-4237-826A-456E112F2DEA}" destId="{037E62FB-76F9-488C-B01E-900E7ECA2BAE}" srcOrd="2" destOrd="0" presId="urn:microsoft.com/office/officeart/2005/8/layout/lProcess2"/>
    <dgm:cxn modelId="{70CEEF0C-783A-482B-962D-CCC5F6175E81}" type="presParOf" srcId="{037E62FB-76F9-488C-B01E-900E7ECA2BAE}" destId="{DC17184D-9674-4D90-8F85-0C83B6CED339}" srcOrd="0" destOrd="0" presId="urn:microsoft.com/office/officeart/2005/8/layout/lProcess2"/>
    <dgm:cxn modelId="{6F0A4ECF-095C-4AAB-B67D-60832F03FAE7}" type="presParOf" srcId="{DC17184D-9674-4D90-8F85-0C83B6CED339}" destId="{0BF29302-5768-42A1-8E75-0DE2559366B2}" srcOrd="0" destOrd="0" presId="urn:microsoft.com/office/officeart/2005/8/layout/lProcess2"/>
    <dgm:cxn modelId="{C0B498BA-F22F-487D-AD38-2730AB37D819}" type="presParOf" srcId="{DC17184D-9674-4D90-8F85-0C83B6CED339}" destId="{8D2A7A25-7161-49F1-BCD7-5F8121D54DA8}" srcOrd="1" destOrd="0" presId="urn:microsoft.com/office/officeart/2005/8/layout/lProcess2"/>
    <dgm:cxn modelId="{61092E15-00E6-40A0-8900-A8222371B81B}" type="presParOf" srcId="{DC17184D-9674-4D90-8F85-0C83B6CED339}" destId="{1181338C-06CB-4178-9556-8F3FFC3F0C22}" srcOrd="2" destOrd="0" presId="urn:microsoft.com/office/officeart/2005/8/layout/lProcess2"/>
    <dgm:cxn modelId="{73C4E980-7300-48A9-A005-CCA31A5581B5}" type="presParOf" srcId="{DC17184D-9674-4D90-8F85-0C83B6CED339}" destId="{B5707051-DAA0-423B-B988-7F7F9BCB32A3}" srcOrd="3" destOrd="0" presId="urn:microsoft.com/office/officeart/2005/8/layout/lProcess2"/>
    <dgm:cxn modelId="{58978F0E-9C37-42F0-AA2F-5C53865812B4}" type="presParOf" srcId="{DC17184D-9674-4D90-8F85-0C83B6CED339}" destId="{9411A7AC-E928-4F17-8C9D-6F0341E32CB3}" srcOrd="4" destOrd="0" presId="urn:microsoft.com/office/officeart/2005/8/layout/lProcess2"/>
    <dgm:cxn modelId="{65FFAD15-EEA8-4E75-94E4-24E473F98FF5}" type="presParOf" srcId="{DC17184D-9674-4D90-8F85-0C83B6CED339}" destId="{92F59006-B6AD-4CCE-93B1-36B453E4C420}" srcOrd="5" destOrd="0" presId="urn:microsoft.com/office/officeart/2005/8/layout/lProcess2"/>
    <dgm:cxn modelId="{4D5CCBAF-2FA2-4112-90F0-1D729B00EEE2}" type="presParOf" srcId="{DC17184D-9674-4D90-8F85-0C83B6CED339}" destId="{462EA8C4-559F-462C-B257-F3226B08F4CB}" srcOrd="6" destOrd="0" presId="urn:microsoft.com/office/officeart/2005/8/layout/lProcess2"/>
    <dgm:cxn modelId="{D0FCC972-C680-49DE-86C0-BA52FF18CD97}" type="presParOf" srcId="{09005BD3-DD38-4A14-A23A-C465E747A9B2}" destId="{22525ACB-88E2-48E6-9726-76FC1101E9C5}" srcOrd="1" destOrd="0" presId="urn:microsoft.com/office/officeart/2005/8/layout/lProcess2"/>
    <dgm:cxn modelId="{76B8CA8F-5EDD-4010-A873-7A1A7A659C8A}" type="presParOf" srcId="{09005BD3-DD38-4A14-A23A-C465E747A9B2}" destId="{5C5B184A-40C6-4E0E-BFB2-7296C8F02D58}" srcOrd="2" destOrd="0" presId="urn:microsoft.com/office/officeart/2005/8/layout/lProcess2"/>
    <dgm:cxn modelId="{6E5DD858-D17E-42DE-A980-8D131D90511B}" type="presParOf" srcId="{5C5B184A-40C6-4E0E-BFB2-7296C8F02D58}" destId="{AA06C470-2CF9-4A87-9132-F63E0147A705}" srcOrd="0" destOrd="0" presId="urn:microsoft.com/office/officeart/2005/8/layout/lProcess2"/>
    <dgm:cxn modelId="{17784F21-F342-4F0F-9E42-F63A36309175}" type="presParOf" srcId="{5C5B184A-40C6-4E0E-BFB2-7296C8F02D58}" destId="{228E8CBE-5B15-4B62-8C6B-E2EBA8C1461C}" srcOrd="1" destOrd="0" presId="urn:microsoft.com/office/officeart/2005/8/layout/lProcess2"/>
    <dgm:cxn modelId="{61EC3B1D-D2D5-4E63-826C-43A4EC77BD93}" type="presParOf" srcId="{5C5B184A-40C6-4E0E-BFB2-7296C8F02D58}" destId="{4D48B600-ADBD-4923-B46E-15F3432D3839}" srcOrd="2" destOrd="0" presId="urn:microsoft.com/office/officeart/2005/8/layout/lProcess2"/>
    <dgm:cxn modelId="{027D705A-B109-4656-9A90-29F00C3CAA9D}" type="presParOf" srcId="{4D48B600-ADBD-4923-B46E-15F3432D3839}" destId="{ACB87127-7551-4651-832A-6CB23D46908E}" srcOrd="0" destOrd="0" presId="urn:microsoft.com/office/officeart/2005/8/layout/lProcess2"/>
    <dgm:cxn modelId="{FA11F85C-0FBA-453D-8334-D4F7D8E0A454}" type="presParOf" srcId="{ACB87127-7551-4651-832A-6CB23D46908E}" destId="{78DDA061-5737-40FB-AE1B-A46533CC398B}" srcOrd="0" destOrd="0" presId="urn:microsoft.com/office/officeart/2005/8/layout/lProcess2"/>
    <dgm:cxn modelId="{01941BDC-1303-49D8-B9C8-B0E1A8A7F9D7}" type="presParOf" srcId="{ACB87127-7551-4651-832A-6CB23D46908E}" destId="{212E82E8-F4D5-46EE-A2CF-CBEE60C50421}" srcOrd="1" destOrd="0" presId="urn:microsoft.com/office/officeart/2005/8/layout/lProcess2"/>
    <dgm:cxn modelId="{BED1C4D6-419D-4C65-8B02-D31C2D8BBA20}" type="presParOf" srcId="{ACB87127-7551-4651-832A-6CB23D46908E}" destId="{12B7A617-CA3A-45EB-A724-77674AD06140}" srcOrd="2" destOrd="0" presId="urn:microsoft.com/office/officeart/2005/8/layout/lProcess2"/>
    <dgm:cxn modelId="{74144C0D-2830-4F65-B4DD-822DC2263437}" type="presParOf" srcId="{09005BD3-DD38-4A14-A23A-C465E747A9B2}" destId="{2985FBC2-6D36-459A-A5B8-5445828D4E81}" srcOrd="3" destOrd="0" presId="urn:microsoft.com/office/officeart/2005/8/layout/lProcess2"/>
    <dgm:cxn modelId="{D1ADBD5C-4CEB-416A-B933-A6655E6223E2}" type="presParOf" srcId="{09005BD3-DD38-4A14-A23A-C465E747A9B2}" destId="{829CA471-B2B3-4508-92C3-55E8B67BCD39}" srcOrd="4" destOrd="0" presId="urn:microsoft.com/office/officeart/2005/8/layout/lProcess2"/>
    <dgm:cxn modelId="{CB060660-085C-4DF1-BE3A-D84846DFD157}" type="presParOf" srcId="{829CA471-B2B3-4508-92C3-55E8B67BCD39}" destId="{1085988B-5731-4CBA-A436-D2120564328E}" srcOrd="0" destOrd="0" presId="urn:microsoft.com/office/officeart/2005/8/layout/lProcess2"/>
    <dgm:cxn modelId="{31C703FC-853D-4168-A141-6AC45AE5D842}" type="presParOf" srcId="{829CA471-B2B3-4508-92C3-55E8B67BCD39}" destId="{484F0D32-EC00-4FCC-8703-FAF20C5AC088}" srcOrd="1" destOrd="0" presId="urn:microsoft.com/office/officeart/2005/8/layout/lProcess2"/>
    <dgm:cxn modelId="{43217024-4844-4A4E-836C-12B15483FE01}" type="presParOf" srcId="{829CA471-B2B3-4508-92C3-55E8B67BCD39}" destId="{91E67B4F-7D48-493A-965D-766FF976E368}" srcOrd="2" destOrd="0" presId="urn:microsoft.com/office/officeart/2005/8/layout/lProcess2"/>
    <dgm:cxn modelId="{2B676027-D28C-4593-98C7-C4CFDD917DE2}" type="presParOf" srcId="{91E67B4F-7D48-493A-965D-766FF976E368}" destId="{20714BE2-37A7-46FE-99AA-1D9D8366B1EB}" srcOrd="0" destOrd="0" presId="urn:microsoft.com/office/officeart/2005/8/layout/lProcess2"/>
    <dgm:cxn modelId="{4E693D6A-EDCF-4508-B47E-F829B3C659CE}" type="presParOf" srcId="{20714BE2-37A7-46FE-99AA-1D9D8366B1EB}" destId="{2E7F5E2A-F139-4FFB-9572-E0FE6E7CD9D0}" srcOrd="0" destOrd="0" presId="urn:microsoft.com/office/officeart/2005/8/layout/lProcess2"/>
    <dgm:cxn modelId="{F146EC42-0CBD-4AAD-ACAF-971F7F934BAC}" type="presParOf" srcId="{20714BE2-37A7-46FE-99AA-1D9D8366B1EB}" destId="{288B62AF-03BA-4BEE-90FA-79732F5EF560}" srcOrd="1" destOrd="0" presId="urn:microsoft.com/office/officeart/2005/8/layout/lProcess2"/>
    <dgm:cxn modelId="{156F367D-690B-4972-8CDD-0079D5BE4FFD}" type="presParOf" srcId="{20714BE2-37A7-46FE-99AA-1D9D8366B1EB}" destId="{FCFE0149-2A78-4AD0-956D-75DC0CD779E9}" srcOrd="2" destOrd="0" presId="urn:microsoft.com/office/officeart/2005/8/layout/lProcess2"/>
    <dgm:cxn modelId="{4ABB4FC1-16B7-480D-ACAB-1AE26A8FB435}" type="presParOf" srcId="{20714BE2-37A7-46FE-99AA-1D9D8366B1EB}" destId="{9FE1947D-9A5C-4578-BDAF-F68A0490E2BE}" srcOrd="3" destOrd="0" presId="urn:microsoft.com/office/officeart/2005/8/layout/lProcess2"/>
    <dgm:cxn modelId="{81A0174A-2222-481B-98A9-658BEEBD1E98}" type="presParOf" srcId="{20714BE2-37A7-46FE-99AA-1D9D8366B1EB}" destId="{326A772C-0C37-43BD-946B-39891C5016C9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DCE29-5AA3-4AEE-8200-F47266DB61CE}">
      <dsp:nvSpPr>
        <dsp:cNvPr id="0" name=""/>
        <dsp:cNvSpPr/>
      </dsp:nvSpPr>
      <dsp:spPr>
        <a:xfrm>
          <a:off x="29" y="2100791"/>
          <a:ext cx="2434166" cy="12170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tx1"/>
              </a:solidFill>
            </a:rPr>
            <a:t>Tipos de Evaluación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5676" y="2136438"/>
        <a:ext cx="2362872" cy="1145789"/>
      </dsp:txXfrm>
    </dsp:sp>
    <dsp:sp modelId="{0215CCCE-B68C-435A-83A9-492B6A77991A}">
      <dsp:nvSpPr>
        <dsp:cNvPr id="0" name=""/>
        <dsp:cNvSpPr/>
      </dsp:nvSpPr>
      <dsp:spPr>
        <a:xfrm rot="18289469">
          <a:off x="2068528" y="1989295"/>
          <a:ext cx="170500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705003" y="202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878404" y="1966885"/>
        <a:ext cx="85250" cy="85250"/>
      </dsp:txXfrm>
    </dsp:sp>
    <dsp:sp modelId="{3930EB2C-93C6-4092-8B78-E3530681C47D}">
      <dsp:nvSpPr>
        <dsp:cNvPr id="0" name=""/>
        <dsp:cNvSpPr/>
      </dsp:nvSpPr>
      <dsp:spPr>
        <a:xfrm>
          <a:off x="3407863" y="701145"/>
          <a:ext cx="2434166" cy="12170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 smtClean="0"/>
        </a:p>
        <a:p>
          <a:pPr lvl="0" algn="ctr" defTabSz="75565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</a:rPr>
            <a:t>diagnóstica</a:t>
          </a:r>
          <a:endParaRPr lang="en-US" sz="2800" kern="1200" dirty="0" smtClean="0">
            <a:solidFill>
              <a:schemeClr val="tx1"/>
            </a:solidFill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3443510" y="736792"/>
        <a:ext cx="2362872" cy="1145789"/>
      </dsp:txXfrm>
    </dsp:sp>
    <dsp:sp modelId="{377C99D2-E17D-4CE4-B06D-CDFD52DD3D9E}">
      <dsp:nvSpPr>
        <dsp:cNvPr id="0" name=""/>
        <dsp:cNvSpPr/>
      </dsp:nvSpPr>
      <dsp:spPr>
        <a:xfrm>
          <a:off x="5842029" y="1289472"/>
          <a:ext cx="97366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73666" y="202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304521" y="1285345"/>
        <a:ext cx="48683" cy="48683"/>
      </dsp:txXfrm>
    </dsp:sp>
    <dsp:sp modelId="{11BE149D-484D-4E82-9B29-56B7B532FAA4}">
      <dsp:nvSpPr>
        <dsp:cNvPr id="0" name=""/>
        <dsp:cNvSpPr/>
      </dsp:nvSpPr>
      <dsp:spPr>
        <a:xfrm>
          <a:off x="6815696" y="701145"/>
          <a:ext cx="2434166" cy="12170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>
              <a:solidFill>
                <a:schemeClr val="tx1"/>
              </a:solidFill>
            </a:rPr>
            <a:t>Indica en qué punto se encuentra el estudiante en relación a los objetivos al inicio del </a:t>
          </a:r>
          <a:r>
            <a:rPr lang="es-ES" sz="1700" kern="1200" dirty="0" smtClean="0">
              <a:solidFill>
                <a:schemeClr val="tx1"/>
              </a:solidFill>
            </a:rPr>
            <a:t>curso.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6851343" y="736792"/>
        <a:ext cx="2362872" cy="1145789"/>
      </dsp:txXfrm>
    </dsp:sp>
    <dsp:sp modelId="{1370411F-0E98-4999-96F6-6963AECA4669}">
      <dsp:nvSpPr>
        <dsp:cNvPr id="0" name=""/>
        <dsp:cNvSpPr/>
      </dsp:nvSpPr>
      <dsp:spPr>
        <a:xfrm>
          <a:off x="2434196" y="2689118"/>
          <a:ext cx="97366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73666" y="202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96688" y="2684991"/>
        <a:ext cx="48683" cy="48683"/>
      </dsp:txXfrm>
    </dsp:sp>
    <dsp:sp modelId="{F809FE0B-F0DF-4C62-A0EF-520127335D35}">
      <dsp:nvSpPr>
        <dsp:cNvPr id="0" name=""/>
        <dsp:cNvSpPr/>
      </dsp:nvSpPr>
      <dsp:spPr>
        <a:xfrm>
          <a:off x="3407863" y="2100791"/>
          <a:ext cx="2434166" cy="12170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formativa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443510" y="2136438"/>
        <a:ext cx="2362872" cy="1145789"/>
      </dsp:txXfrm>
    </dsp:sp>
    <dsp:sp modelId="{86B08A78-21CA-41D9-B69E-107BA4584BA6}">
      <dsp:nvSpPr>
        <dsp:cNvPr id="0" name=""/>
        <dsp:cNvSpPr/>
      </dsp:nvSpPr>
      <dsp:spPr>
        <a:xfrm>
          <a:off x="5842029" y="2689118"/>
          <a:ext cx="97366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73666" y="202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baseline="0">
            <a:solidFill>
              <a:schemeClr val="tx1"/>
            </a:solidFill>
          </a:endParaRPr>
        </a:p>
      </dsp:txBody>
      <dsp:txXfrm>
        <a:off x="6304521" y="2684991"/>
        <a:ext cx="48683" cy="48683"/>
      </dsp:txXfrm>
    </dsp:sp>
    <dsp:sp modelId="{53E2CCA7-D8F4-437E-9A56-A8EED3F7C032}">
      <dsp:nvSpPr>
        <dsp:cNvPr id="0" name=""/>
        <dsp:cNvSpPr/>
      </dsp:nvSpPr>
      <dsp:spPr>
        <a:xfrm>
          <a:off x="6815696" y="2100791"/>
          <a:ext cx="2434166" cy="12170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>
              <a:solidFill>
                <a:schemeClr val="tx1"/>
              </a:solidFill>
            </a:rPr>
            <a:t>Monitorea el proceso para hacer ajustes </a:t>
          </a:r>
          <a:r>
            <a:rPr lang="es-ES" sz="1700" kern="1200" dirty="0" smtClean="0">
              <a:solidFill>
                <a:schemeClr val="tx1"/>
              </a:solidFill>
            </a:rPr>
            <a:t>necesarios.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6851343" y="2136438"/>
        <a:ext cx="2362872" cy="1145789"/>
      </dsp:txXfrm>
    </dsp:sp>
    <dsp:sp modelId="{0A3205B2-2F1E-4895-81AC-2B4EBB5DA5D2}">
      <dsp:nvSpPr>
        <dsp:cNvPr id="0" name=""/>
        <dsp:cNvSpPr/>
      </dsp:nvSpPr>
      <dsp:spPr>
        <a:xfrm rot="3310531">
          <a:off x="2068528" y="3388941"/>
          <a:ext cx="170500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705003" y="202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878404" y="3366531"/>
        <a:ext cx="85250" cy="85250"/>
      </dsp:txXfrm>
    </dsp:sp>
    <dsp:sp modelId="{E277A6CA-881F-451D-AF8A-E6720EEF51B3}">
      <dsp:nvSpPr>
        <dsp:cNvPr id="0" name=""/>
        <dsp:cNvSpPr/>
      </dsp:nvSpPr>
      <dsp:spPr>
        <a:xfrm>
          <a:off x="3407863" y="3500437"/>
          <a:ext cx="2434166" cy="12170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sumativa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443510" y="3536084"/>
        <a:ext cx="2362872" cy="1145789"/>
      </dsp:txXfrm>
    </dsp:sp>
    <dsp:sp modelId="{1543746D-11BE-4E20-975C-1EE301E686A2}">
      <dsp:nvSpPr>
        <dsp:cNvPr id="0" name=""/>
        <dsp:cNvSpPr/>
      </dsp:nvSpPr>
      <dsp:spPr>
        <a:xfrm>
          <a:off x="5842029" y="4088764"/>
          <a:ext cx="97366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73666" y="202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304521" y="4084637"/>
        <a:ext cx="48683" cy="48683"/>
      </dsp:txXfrm>
    </dsp:sp>
    <dsp:sp modelId="{CC4F3208-F716-4803-81F7-2CF102536F94}">
      <dsp:nvSpPr>
        <dsp:cNvPr id="0" name=""/>
        <dsp:cNvSpPr/>
      </dsp:nvSpPr>
      <dsp:spPr>
        <a:xfrm>
          <a:off x="6815696" y="3500437"/>
          <a:ext cx="2434166" cy="12170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>
              <a:solidFill>
                <a:schemeClr val="tx1"/>
              </a:solidFill>
            </a:rPr>
            <a:t>Determina si se lograron los </a:t>
          </a:r>
          <a:r>
            <a:rPr lang="es-ES" sz="1700" kern="1200" dirty="0" smtClean="0">
              <a:solidFill>
                <a:schemeClr val="tx1"/>
              </a:solidFill>
            </a:rPr>
            <a:t>objetivos.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6851343" y="3536084"/>
        <a:ext cx="2362872" cy="11457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A6B35C-B68A-4AD3-BF72-56DE4B058EBE}">
      <dsp:nvSpPr>
        <dsp:cNvPr id="0" name=""/>
        <dsp:cNvSpPr/>
      </dsp:nvSpPr>
      <dsp:spPr>
        <a:xfrm>
          <a:off x="992" y="0"/>
          <a:ext cx="2579687" cy="55649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/>
            <a:t>Medición</a:t>
          </a:r>
          <a:endParaRPr lang="en-US" sz="4000" kern="1200" dirty="0"/>
        </a:p>
      </dsp:txBody>
      <dsp:txXfrm>
        <a:off x="992" y="0"/>
        <a:ext cx="2579687" cy="1669488"/>
      </dsp:txXfrm>
    </dsp:sp>
    <dsp:sp modelId="{0BF29302-5768-42A1-8E75-0DE2559366B2}">
      <dsp:nvSpPr>
        <dsp:cNvPr id="0" name=""/>
        <dsp:cNvSpPr/>
      </dsp:nvSpPr>
      <dsp:spPr>
        <a:xfrm>
          <a:off x="258960" y="1669624"/>
          <a:ext cx="2063749" cy="810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Proceso de asignar u obtener expresiones numéricas</a:t>
          </a:r>
          <a:endParaRPr lang="en-US" sz="1400" kern="1200" dirty="0"/>
        </a:p>
      </dsp:txBody>
      <dsp:txXfrm>
        <a:off x="282704" y="1693368"/>
        <a:ext cx="2016261" cy="763208"/>
      </dsp:txXfrm>
    </dsp:sp>
    <dsp:sp modelId="{1181338C-06CB-4178-9556-8F3FFC3F0C22}">
      <dsp:nvSpPr>
        <dsp:cNvPr id="0" name=""/>
        <dsp:cNvSpPr/>
      </dsp:nvSpPr>
      <dsp:spPr>
        <a:xfrm>
          <a:off x="258960" y="2605043"/>
          <a:ext cx="2063749" cy="810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Permite hacer comparaciones cuantitativas con un patrón determinado</a:t>
          </a:r>
          <a:endParaRPr lang="en-US" sz="1400" kern="1200" dirty="0"/>
        </a:p>
      </dsp:txBody>
      <dsp:txXfrm>
        <a:off x="282704" y="2628787"/>
        <a:ext cx="2016261" cy="763208"/>
      </dsp:txXfrm>
    </dsp:sp>
    <dsp:sp modelId="{9411A7AC-E928-4F17-8C9D-6F0341E32CB3}">
      <dsp:nvSpPr>
        <dsp:cNvPr id="0" name=""/>
        <dsp:cNvSpPr/>
      </dsp:nvSpPr>
      <dsp:spPr>
        <a:xfrm>
          <a:off x="258960" y="3540461"/>
          <a:ext cx="2063749" cy="810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Requiere comparar el atributo con una unidad estándar para describir la relación.</a:t>
          </a:r>
          <a:endParaRPr lang="en-US" sz="1400" kern="1200" dirty="0"/>
        </a:p>
      </dsp:txBody>
      <dsp:txXfrm>
        <a:off x="282704" y="3564205"/>
        <a:ext cx="2016261" cy="763208"/>
      </dsp:txXfrm>
    </dsp:sp>
    <dsp:sp modelId="{462EA8C4-559F-462C-B257-F3226B08F4CB}">
      <dsp:nvSpPr>
        <dsp:cNvPr id="0" name=""/>
        <dsp:cNvSpPr/>
      </dsp:nvSpPr>
      <dsp:spPr>
        <a:xfrm>
          <a:off x="258960" y="4475880"/>
          <a:ext cx="2063749" cy="810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Se limita a una muestra de ejercicios o preguntas dentro de un tiempo en particular</a:t>
          </a:r>
          <a:endParaRPr lang="en-US" sz="1400" kern="1200" dirty="0"/>
        </a:p>
      </dsp:txBody>
      <dsp:txXfrm>
        <a:off x="282704" y="4499624"/>
        <a:ext cx="2016261" cy="763208"/>
      </dsp:txXfrm>
    </dsp:sp>
    <dsp:sp modelId="{AA06C470-2CF9-4A87-9132-F63E0147A705}">
      <dsp:nvSpPr>
        <dsp:cNvPr id="0" name=""/>
        <dsp:cNvSpPr/>
      </dsp:nvSpPr>
      <dsp:spPr>
        <a:xfrm>
          <a:off x="2774156" y="0"/>
          <a:ext cx="2579687" cy="55649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800" kern="1200" dirty="0" err="1" smtClean="0"/>
            <a:t>Assessment</a:t>
          </a:r>
          <a:endParaRPr lang="en-US" sz="3800" kern="1200" dirty="0"/>
        </a:p>
      </dsp:txBody>
      <dsp:txXfrm>
        <a:off x="2774156" y="0"/>
        <a:ext cx="2579687" cy="1669488"/>
      </dsp:txXfrm>
    </dsp:sp>
    <dsp:sp modelId="{78DDA061-5737-40FB-AE1B-A46533CC398B}">
      <dsp:nvSpPr>
        <dsp:cNvPr id="0" name=""/>
        <dsp:cNvSpPr/>
      </dsp:nvSpPr>
      <dsp:spPr>
        <a:xfrm>
          <a:off x="3032125" y="1671118"/>
          <a:ext cx="2063749" cy="1677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Proceso de obtener información sobre qué aprende el estudiante, cómo lo aprende y cómo sabemos que lo aprende</a:t>
          </a:r>
          <a:endParaRPr lang="en-US" sz="1400" kern="1200" dirty="0"/>
        </a:p>
      </dsp:txBody>
      <dsp:txXfrm>
        <a:off x="3081269" y="1720262"/>
        <a:ext cx="1965461" cy="1579623"/>
      </dsp:txXfrm>
    </dsp:sp>
    <dsp:sp modelId="{12B7A617-CA3A-45EB-A724-77674AD06140}">
      <dsp:nvSpPr>
        <dsp:cNvPr id="0" name=""/>
        <dsp:cNvSpPr/>
      </dsp:nvSpPr>
      <dsp:spPr>
        <a:xfrm>
          <a:off x="3032125" y="3607170"/>
          <a:ext cx="2063749" cy="1677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Requiere de 4 pasos fundamentales para llevarse a cabo</a:t>
          </a:r>
          <a:endParaRPr lang="en-US" sz="1600" kern="1200" dirty="0"/>
        </a:p>
      </dsp:txBody>
      <dsp:txXfrm>
        <a:off x="3081269" y="3656314"/>
        <a:ext cx="1965461" cy="1579623"/>
      </dsp:txXfrm>
    </dsp:sp>
    <dsp:sp modelId="{1085988B-5731-4CBA-A436-D2120564328E}">
      <dsp:nvSpPr>
        <dsp:cNvPr id="0" name=""/>
        <dsp:cNvSpPr/>
      </dsp:nvSpPr>
      <dsp:spPr>
        <a:xfrm>
          <a:off x="5547320" y="0"/>
          <a:ext cx="2579687" cy="55649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Evaluación</a:t>
          </a:r>
          <a:endParaRPr lang="en-US" sz="3800" kern="1200" dirty="0"/>
        </a:p>
      </dsp:txBody>
      <dsp:txXfrm>
        <a:off x="5547320" y="0"/>
        <a:ext cx="2579687" cy="1669488"/>
      </dsp:txXfrm>
    </dsp:sp>
    <dsp:sp modelId="{2E7F5E2A-F139-4FFB-9572-E0FE6E7CD9D0}">
      <dsp:nvSpPr>
        <dsp:cNvPr id="0" name=""/>
        <dsp:cNvSpPr/>
      </dsp:nvSpPr>
      <dsp:spPr>
        <a:xfrm>
          <a:off x="5805289" y="1669963"/>
          <a:ext cx="2063749" cy="10932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Proceso sistemático de emitir juicios acerca del mérito o valía de algo y tomar decisiones relacionadas.</a:t>
          </a:r>
          <a:endParaRPr lang="en-US" sz="1400" kern="1200" dirty="0"/>
        </a:p>
      </dsp:txBody>
      <dsp:txXfrm>
        <a:off x="5837310" y="1701984"/>
        <a:ext cx="1999707" cy="1029250"/>
      </dsp:txXfrm>
    </dsp:sp>
    <dsp:sp modelId="{FCFE0149-2A78-4AD0-956D-75DC0CD779E9}">
      <dsp:nvSpPr>
        <dsp:cNvPr id="0" name=""/>
        <dsp:cNvSpPr/>
      </dsp:nvSpPr>
      <dsp:spPr>
        <a:xfrm>
          <a:off x="5805289" y="2931454"/>
          <a:ext cx="2063749" cy="10932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Determina hasta qué punto se han logrado los objetivos.</a:t>
          </a:r>
          <a:endParaRPr lang="en-US" sz="1600" kern="1200" dirty="0"/>
        </a:p>
      </dsp:txBody>
      <dsp:txXfrm>
        <a:off x="5837310" y="2963475"/>
        <a:ext cx="1999707" cy="1029250"/>
      </dsp:txXfrm>
    </dsp:sp>
    <dsp:sp modelId="{326A772C-0C37-43BD-946B-39891C5016C9}">
      <dsp:nvSpPr>
        <dsp:cNvPr id="0" name=""/>
        <dsp:cNvSpPr/>
      </dsp:nvSpPr>
      <dsp:spPr>
        <a:xfrm>
          <a:off x="5805289" y="4192945"/>
          <a:ext cx="2063749" cy="10932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Se llevan a cabo evaluaciones diagnósticas, formativas y </a:t>
          </a:r>
          <a:r>
            <a:rPr lang="es-ES" sz="1600" kern="1200" dirty="0" err="1" smtClean="0"/>
            <a:t>sumativas</a:t>
          </a:r>
          <a:endParaRPr lang="en-US" sz="1600" kern="1200" dirty="0"/>
        </a:p>
      </dsp:txBody>
      <dsp:txXfrm>
        <a:off x="5837310" y="4224966"/>
        <a:ext cx="1999707" cy="1029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1/21/2014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1/21/2014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1/21/2014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1/21/2014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1/21/2014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1/21/2014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Medición, </a:t>
            </a:r>
            <a:r>
              <a:rPr lang="es-ES" dirty="0" err="1" smtClean="0"/>
              <a:t>Assessment</a:t>
            </a:r>
            <a:r>
              <a:rPr lang="es-ES" dirty="0" smtClean="0"/>
              <a:t> y Evaluación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PHED 511  </a:t>
            </a:r>
          </a:p>
          <a:p>
            <a:r>
              <a:rPr lang="en-US" b="1" u="sng" dirty="0" smtClean="0"/>
              <a:t>Assessment and Evaluation in Health Promotion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74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810491"/>
            <a:ext cx="10596233" cy="5042305"/>
          </a:xfrm>
        </p:spPr>
        <p:txBody>
          <a:bodyPr/>
          <a:lstStyle/>
          <a:p>
            <a:endParaRPr lang="en-US" dirty="0"/>
          </a:p>
          <a:p>
            <a:r>
              <a:rPr lang="en-US" b="1" dirty="0"/>
              <a:t>MEDICIÓN 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 smtClean="0"/>
              <a:t>Proceso </a:t>
            </a:r>
            <a:r>
              <a:rPr lang="es-ES" dirty="0"/>
              <a:t>de asignar u obtener expresiones numéricas de las propiedades o atributos de los objetos o personas siguiendo unas reglas específicas. (Medina y Verdejo, 2000)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 smtClean="0"/>
              <a:t>Proceso </a:t>
            </a:r>
            <a:r>
              <a:rPr lang="es-ES" dirty="0"/>
              <a:t>de obtener una expresión numérica de algo de forma tal que nos permite hacer comparaciones cuantitativas con un patrón determinado. (Rodríguez-Irlanda, 2007)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 smtClean="0"/>
              <a:t>La </a:t>
            </a:r>
            <a:r>
              <a:rPr lang="es-ES" dirty="0"/>
              <a:t>razón de la medición es obtener datos para la evaluación.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8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831273"/>
            <a:ext cx="10554670" cy="5527963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b="1" dirty="0"/>
              <a:t>MEDICIÓN </a:t>
            </a:r>
            <a:endParaRPr lang="en-US" dirty="0"/>
          </a:p>
          <a:p>
            <a:r>
              <a:rPr lang="en-US" dirty="0" err="1" smtClean="0"/>
              <a:t>Ejemplos</a:t>
            </a:r>
            <a:r>
              <a:rPr lang="en-US" dirty="0"/>
              <a:t>: 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Pruebas</a:t>
            </a:r>
            <a:r>
              <a:rPr lang="en-US" dirty="0"/>
              <a:t>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 smtClean="0"/>
              <a:t>Son </a:t>
            </a:r>
            <a:r>
              <a:rPr lang="es-ES" dirty="0"/>
              <a:t>instrumentos de medición que proporcionan descripciones cuantitativas que después de haber sido sometidas a un proceso de análisis deben ser expresadas en términos evaluativos.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 smtClean="0"/>
              <a:t>María </a:t>
            </a:r>
            <a:r>
              <a:rPr lang="es-ES" dirty="0"/>
              <a:t>contestó correctamente 35 de 40 ejercicios.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 smtClean="0"/>
              <a:t>La </a:t>
            </a:r>
            <a:r>
              <a:rPr lang="es-ES" dirty="0"/>
              <a:t>medición requiere comparar el atributo con una unidad estándar para describir la relación. No emite juicios.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 smtClean="0"/>
              <a:t>El </a:t>
            </a:r>
            <a:r>
              <a:rPr lang="es-ES" dirty="0"/>
              <a:t>proceso de medición siempre está sujeto a error. La medición se limita a una muestra de ejercicios o preguntas dentro de un tiempo en particular.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52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872835"/>
            <a:ext cx="10513106" cy="5237019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b="1" dirty="0"/>
              <a:t>ASSESSMENT 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 smtClean="0"/>
              <a:t>De </a:t>
            </a:r>
            <a:r>
              <a:rPr lang="es-ES" dirty="0"/>
              <a:t>acuerdo a su etimología “</a:t>
            </a:r>
            <a:r>
              <a:rPr lang="es-ES" b="1" dirty="0" err="1"/>
              <a:t>assess</a:t>
            </a:r>
            <a:r>
              <a:rPr lang="es-ES" dirty="0"/>
              <a:t>” viene del latín “</a:t>
            </a:r>
            <a:r>
              <a:rPr lang="es-ES" b="1" dirty="0" err="1"/>
              <a:t>assidere</a:t>
            </a:r>
            <a:r>
              <a:rPr lang="es-ES" dirty="0"/>
              <a:t>” que en inglés significa “to </a:t>
            </a:r>
            <a:r>
              <a:rPr lang="es-ES" dirty="0" err="1"/>
              <a:t>assist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judge</a:t>
            </a:r>
            <a:r>
              <a:rPr lang="es-ES" dirty="0"/>
              <a:t>”.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b="1" dirty="0" err="1" smtClean="0"/>
              <a:t>Assessment</a:t>
            </a:r>
            <a:r>
              <a:rPr lang="es-ES" b="1" dirty="0" smtClean="0"/>
              <a:t> </a:t>
            </a:r>
            <a:r>
              <a:rPr lang="es-ES" dirty="0"/>
              <a:t>puede ser conceptualizado como como el proceso de recopilar, organizar y analizar información de variadas y múltiples fuentes de evidencia con el </a:t>
            </a:r>
            <a:r>
              <a:rPr lang="es-ES" dirty="0" smtClean="0"/>
              <a:t>fin </a:t>
            </a:r>
            <a:r>
              <a:rPr lang="es-ES" dirty="0"/>
              <a:t>de mejorar la enseñanza la enseñanza y el aprendizaje. (Anderson, </a:t>
            </a:r>
            <a:r>
              <a:rPr lang="es-ES" dirty="0" err="1"/>
              <a:t>Ball</a:t>
            </a:r>
            <a:r>
              <a:rPr lang="es-ES" dirty="0"/>
              <a:t>, Murphy, 1975)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 smtClean="0"/>
              <a:t>Proceso </a:t>
            </a:r>
            <a:r>
              <a:rPr lang="es-ES" dirty="0"/>
              <a:t>de obtener información sobre qué aprende el estudiante, cómo lo aprende y cómo sabemos que lo aprende para mejorar el proceso de enseñanza y aprendizaje. (Rodríguez-Irlanda, 2007)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 smtClean="0"/>
              <a:t>Con </a:t>
            </a:r>
            <a:r>
              <a:rPr lang="es-ES" dirty="0"/>
              <a:t>relación a ciertos objetivos, criterios y estándares.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97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748145"/>
            <a:ext cx="10824833" cy="5424055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b="1" dirty="0"/>
              <a:t>ASSESSMENT </a:t>
            </a:r>
            <a:endParaRPr lang="en-US" dirty="0"/>
          </a:p>
          <a:p>
            <a:r>
              <a:rPr lang="en-US" b="1" dirty="0" err="1" smtClean="0"/>
              <a:t>Ejemplos</a:t>
            </a:r>
            <a:r>
              <a:rPr lang="en-US" b="1" dirty="0"/>
              <a:t>: </a:t>
            </a:r>
            <a:endParaRPr lang="en-US" dirty="0"/>
          </a:p>
          <a:p>
            <a:r>
              <a:rPr lang="es-ES" dirty="0" smtClean="0"/>
              <a:t>El </a:t>
            </a:r>
            <a:r>
              <a:rPr lang="es-ES" dirty="0"/>
              <a:t>maestro ha de realizar 4 actividades inseparables en el </a:t>
            </a:r>
            <a:r>
              <a:rPr lang="es-ES" dirty="0" smtClean="0"/>
              <a:t>proceso </a:t>
            </a:r>
            <a:r>
              <a:rPr lang="es-ES" dirty="0"/>
              <a:t>de </a:t>
            </a:r>
            <a:r>
              <a:rPr lang="es-ES" dirty="0" err="1"/>
              <a:t>assessment</a:t>
            </a:r>
            <a:r>
              <a:rPr lang="es-ES" dirty="0"/>
              <a:t>: </a:t>
            </a:r>
            <a:endParaRPr lang="es-ES" dirty="0" smtClean="0"/>
          </a:p>
          <a:p>
            <a:endParaRPr lang="es-ES" dirty="0"/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Formulación </a:t>
            </a:r>
            <a:r>
              <a:rPr lang="es-ES" dirty="0"/>
              <a:t>de objetivos, criterios y </a:t>
            </a:r>
            <a:r>
              <a:rPr lang="es-ES" dirty="0" smtClean="0"/>
              <a:t>estándares. </a:t>
            </a:r>
            <a:endParaRPr lang="es-ES" dirty="0"/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Proceso </a:t>
            </a:r>
            <a:r>
              <a:rPr lang="es-ES" dirty="0"/>
              <a:t>de inquirir, recopilar, organizar e interpretar la información en relación a los objetivos, criterios y estándares.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Pasar </a:t>
            </a:r>
            <a:r>
              <a:rPr lang="es-ES" dirty="0"/>
              <a:t>juicios en términos </a:t>
            </a:r>
            <a:r>
              <a:rPr lang="es-ES" dirty="0" smtClean="0"/>
              <a:t>de los </a:t>
            </a:r>
            <a:r>
              <a:rPr lang="es-ES" dirty="0"/>
              <a:t>criterios.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Llevar </a:t>
            </a:r>
            <a:r>
              <a:rPr lang="es-ES" dirty="0"/>
              <a:t>a cabo retroalimentación, autocrítica, reflexión y reorganización.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71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768927"/>
            <a:ext cx="10762488" cy="5361709"/>
          </a:xfrm>
        </p:spPr>
        <p:txBody>
          <a:bodyPr/>
          <a:lstStyle/>
          <a:p>
            <a:endParaRPr lang="es-ES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4000" dirty="0" smtClean="0"/>
              <a:t>Diarios Reflexivos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s-E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4000" dirty="0" smtClean="0"/>
              <a:t>Mapas Conceptuales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s-E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4000" dirty="0" smtClean="0"/>
              <a:t>Rúbricas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463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706582"/>
            <a:ext cx="10845615" cy="5486400"/>
          </a:xfrm>
        </p:spPr>
        <p:txBody>
          <a:bodyPr/>
          <a:lstStyle/>
          <a:p>
            <a:r>
              <a:rPr lang="en-US" b="1" dirty="0" smtClean="0"/>
              <a:t>EVALUACIÓN 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 smtClean="0"/>
              <a:t>Proviene </a:t>
            </a:r>
            <a:r>
              <a:rPr lang="es-ES" dirty="0"/>
              <a:t>probablemente del francés </a:t>
            </a:r>
            <a:r>
              <a:rPr lang="es-ES" dirty="0" smtClean="0"/>
              <a:t>“evaluar” </a:t>
            </a:r>
            <a:r>
              <a:rPr lang="es-ES" dirty="0"/>
              <a:t>y éste a su vez del latín “e-</a:t>
            </a:r>
            <a:r>
              <a:rPr lang="es-ES" dirty="0" err="1"/>
              <a:t>value</a:t>
            </a:r>
            <a:r>
              <a:rPr lang="es-ES" dirty="0"/>
              <a:t>”.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 smtClean="0"/>
              <a:t>Significa </a:t>
            </a:r>
            <a:r>
              <a:rPr lang="es-ES" dirty="0"/>
              <a:t>fijar o sacar el valor. La acción de valorar, dar valor a algo, juzgar.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 smtClean="0"/>
              <a:t>Es </a:t>
            </a:r>
            <a:r>
              <a:rPr lang="es-ES" dirty="0"/>
              <a:t>un proceso sistemático de emitir juicios acerca del </a:t>
            </a:r>
            <a:r>
              <a:rPr lang="es-ES" dirty="0" smtClean="0"/>
              <a:t>mérito </a:t>
            </a:r>
            <a:r>
              <a:rPr lang="es-ES" dirty="0"/>
              <a:t>o valía de algo y </a:t>
            </a:r>
            <a:r>
              <a:rPr lang="es-ES" dirty="0" smtClean="0"/>
              <a:t>tomar decisiones </a:t>
            </a:r>
            <a:r>
              <a:rPr lang="es-ES" dirty="0"/>
              <a:t>relacionadas. (Medina y Verdejo, 2000)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 smtClean="0"/>
              <a:t>Mediante </a:t>
            </a:r>
            <a:r>
              <a:rPr lang="es-ES" dirty="0"/>
              <a:t>este proceso </a:t>
            </a:r>
            <a:r>
              <a:rPr lang="es-ES" dirty="0" smtClean="0"/>
              <a:t>se </a:t>
            </a:r>
            <a:r>
              <a:rPr lang="es-ES" dirty="0"/>
              <a:t>determina hasta qué punto se han logrado </a:t>
            </a:r>
            <a:r>
              <a:rPr lang="es-ES" dirty="0" smtClean="0"/>
              <a:t>los objetivos</a:t>
            </a:r>
            <a:r>
              <a:rPr lang="es-E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10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309093"/>
            <a:ext cx="10871958" cy="615610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  <a:p>
            <a:r>
              <a:rPr lang="en-US" sz="3600" b="1" dirty="0" smtClean="0">
                <a:solidFill>
                  <a:schemeClr val="tx1"/>
                </a:solidFill>
              </a:rPr>
              <a:t>	EVALUACIÓN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50007567"/>
              </p:ext>
            </p:extLst>
          </p:nvPr>
        </p:nvGraphicFramePr>
        <p:xfrm>
          <a:off x="1181993" y="1046527"/>
          <a:ext cx="924989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432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297180"/>
            <a:ext cx="10945368" cy="6195060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RESUMEN DE TÉRMINOS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15737823"/>
              </p:ext>
            </p:extLst>
          </p:nvPr>
        </p:nvGraphicFramePr>
        <p:xfrm>
          <a:off x="2032000" y="927279"/>
          <a:ext cx="8128000" cy="5564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020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TC103457491[[fn=Metropolitan]]</Template>
  <TotalTime>183</TotalTime>
  <Words>497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 Light</vt:lpstr>
      <vt:lpstr>Metropolitan</vt:lpstr>
      <vt:lpstr>Medición, Assessment y Evaluación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Rivera Villegas</dc:creator>
  <cp:lastModifiedBy>Peter Rivera Villegas</cp:lastModifiedBy>
  <cp:revision>18</cp:revision>
  <dcterms:created xsi:type="dcterms:W3CDTF">2014-01-21T19:39:28Z</dcterms:created>
  <dcterms:modified xsi:type="dcterms:W3CDTF">2014-01-21T22:43:02Z</dcterms:modified>
</cp:coreProperties>
</file>