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81" r:id="rId3"/>
    <p:sldId id="263" r:id="rId4"/>
    <p:sldId id="258" r:id="rId5"/>
    <p:sldId id="259" r:id="rId6"/>
    <p:sldId id="261" r:id="rId7"/>
    <p:sldId id="260" r:id="rId8"/>
    <p:sldId id="262" r:id="rId9"/>
    <p:sldId id="264" r:id="rId10"/>
    <p:sldId id="265" r:id="rId11"/>
    <p:sldId id="266" r:id="rId12"/>
    <p:sldId id="267" r:id="rId13"/>
    <p:sldId id="268" r:id="rId14"/>
    <p:sldId id="272" r:id="rId15"/>
    <p:sldId id="269" r:id="rId16"/>
    <p:sldId id="28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68206" autoAdjust="0"/>
  </p:normalViewPr>
  <p:slideViewPr>
    <p:cSldViewPr>
      <p:cViewPr varScale="1">
        <p:scale>
          <a:sx n="94" d="100"/>
          <a:sy n="94" d="100"/>
        </p:scale>
        <p:origin x="1528" y="200"/>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2ACC1-E5A3-4412-8139-2A0516AE716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PR"/>
        </a:p>
      </dgm:t>
    </dgm:pt>
    <dgm:pt modelId="{8FF84522-690E-4771-B849-2F88F46650BB}">
      <dgm:prSet phldrT="[Texto]"/>
      <dgm:spPr/>
      <dgm:t>
        <a:bodyPr/>
        <a:lstStyle/>
        <a:p>
          <a:r>
            <a:rPr lang="es-PR" dirty="0">
              <a:solidFill>
                <a:schemeClr val="tx1"/>
              </a:solidFill>
            </a:rPr>
            <a:t>Condición </a:t>
          </a:r>
          <a:r>
            <a:rPr lang="es-PR" dirty="0">
              <a:solidFill>
                <a:schemeClr val="tx1"/>
              </a:solidFill>
              <a:latin typeface="Calibri"/>
            </a:rPr>
            <a:t>d</a:t>
          </a:r>
          <a:r>
            <a:rPr lang="es-PR" dirty="0">
              <a:solidFill>
                <a:schemeClr val="tx1"/>
              </a:solidFill>
            </a:rPr>
            <a:t>e la observación </a:t>
          </a:r>
        </a:p>
      </dgm:t>
    </dgm:pt>
    <dgm:pt modelId="{59BEBEF7-E3AC-49EF-83AF-1713B2E93449}" type="parTrans" cxnId="{F2D69E5A-5E90-4DAC-98FB-FBD180ECF13E}">
      <dgm:prSet/>
      <dgm:spPr/>
      <dgm:t>
        <a:bodyPr/>
        <a:lstStyle/>
        <a:p>
          <a:endParaRPr lang="es-PR"/>
        </a:p>
      </dgm:t>
    </dgm:pt>
    <dgm:pt modelId="{A6EED6FE-AB4B-4EE7-A992-587C7168EFE8}" type="sibTrans" cxnId="{F2D69E5A-5E90-4DAC-98FB-FBD180ECF13E}">
      <dgm:prSet/>
      <dgm:spPr/>
      <dgm:t>
        <a:bodyPr/>
        <a:lstStyle/>
        <a:p>
          <a:endParaRPr lang="es-PR"/>
        </a:p>
      </dgm:t>
    </dgm:pt>
    <dgm:pt modelId="{3BD8EAA7-6BE4-4FEE-9D79-2CEAA8FA4342}">
      <dgm:prSet phldrT="[Texto]" custT="1"/>
      <dgm:spPr/>
      <dgm:t>
        <a:bodyPr/>
        <a:lstStyle/>
        <a:p>
          <a:r>
            <a:rPr lang="es-PR" sz="2400" dirty="0">
              <a:solidFill>
                <a:schemeClr val="tx1"/>
              </a:solidFill>
            </a:rPr>
            <a:t>La atención</a:t>
          </a:r>
        </a:p>
      </dgm:t>
    </dgm:pt>
    <dgm:pt modelId="{F667D51F-53E1-4A89-BD31-E48A37766F38}" type="parTrans" cxnId="{1A14DB7B-0B6A-4835-9DF0-C23F82343884}">
      <dgm:prSet/>
      <dgm:spPr/>
      <dgm:t>
        <a:bodyPr/>
        <a:lstStyle/>
        <a:p>
          <a:endParaRPr lang="es-PR"/>
        </a:p>
      </dgm:t>
    </dgm:pt>
    <dgm:pt modelId="{CA09FD0E-18E9-45F9-97CF-9770EFD2E623}" type="sibTrans" cxnId="{1A14DB7B-0B6A-4835-9DF0-C23F82343884}">
      <dgm:prSet/>
      <dgm:spPr/>
      <dgm:t>
        <a:bodyPr/>
        <a:lstStyle/>
        <a:p>
          <a:endParaRPr lang="es-PR"/>
        </a:p>
      </dgm:t>
    </dgm:pt>
    <dgm:pt modelId="{EB641780-A0CB-404A-A71D-FC7AEBAFB52D}">
      <dgm:prSet phldrT="[Texto]" custT="1"/>
      <dgm:spPr/>
      <dgm:t>
        <a:bodyPr/>
        <a:lstStyle/>
        <a:p>
          <a:r>
            <a:rPr lang="es-PR" sz="2400" dirty="0">
              <a:solidFill>
                <a:schemeClr val="tx1"/>
              </a:solidFill>
            </a:rPr>
            <a:t>La sensación</a:t>
          </a:r>
        </a:p>
      </dgm:t>
    </dgm:pt>
    <dgm:pt modelId="{1B0BA674-99F5-4456-AE1D-FA6213562132}" type="parTrans" cxnId="{19CBB6B9-7E5E-4175-A196-34E29D833F11}">
      <dgm:prSet/>
      <dgm:spPr/>
      <dgm:t>
        <a:bodyPr/>
        <a:lstStyle/>
        <a:p>
          <a:endParaRPr lang="es-PR"/>
        </a:p>
      </dgm:t>
    </dgm:pt>
    <dgm:pt modelId="{A0036D6E-0F05-427D-B9C4-12FD66B46698}" type="sibTrans" cxnId="{19CBB6B9-7E5E-4175-A196-34E29D833F11}">
      <dgm:prSet/>
      <dgm:spPr/>
      <dgm:t>
        <a:bodyPr/>
        <a:lstStyle/>
        <a:p>
          <a:endParaRPr lang="es-PR"/>
        </a:p>
      </dgm:t>
    </dgm:pt>
    <dgm:pt modelId="{F715984A-CEE5-4621-8B69-89C051567D4B}">
      <dgm:prSet phldrT="[Texto]" custT="1"/>
      <dgm:spPr/>
      <dgm:t>
        <a:bodyPr/>
        <a:lstStyle/>
        <a:p>
          <a:r>
            <a:rPr lang="es-PR" sz="2400" dirty="0">
              <a:solidFill>
                <a:schemeClr val="tx1"/>
              </a:solidFill>
            </a:rPr>
            <a:t>La percepción</a:t>
          </a:r>
        </a:p>
      </dgm:t>
    </dgm:pt>
    <dgm:pt modelId="{38FCA963-0D7B-4FD7-9909-C6FBCC4913E1}" type="parTrans" cxnId="{250CB8BC-564F-4D40-BCBA-28D43257472A}">
      <dgm:prSet/>
      <dgm:spPr/>
      <dgm:t>
        <a:bodyPr/>
        <a:lstStyle/>
        <a:p>
          <a:endParaRPr lang="es-PR"/>
        </a:p>
      </dgm:t>
    </dgm:pt>
    <dgm:pt modelId="{FF794486-4D60-4B75-B2ED-0EA7C5DC52D4}" type="sibTrans" cxnId="{250CB8BC-564F-4D40-BCBA-28D43257472A}">
      <dgm:prSet/>
      <dgm:spPr/>
      <dgm:t>
        <a:bodyPr/>
        <a:lstStyle/>
        <a:p>
          <a:endParaRPr lang="es-PR"/>
        </a:p>
      </dgm:t>
    </dgm:pt>
    <dgm:pt modelId="{430016E3-1F55-4B08-B288-08A899FC4A88}">
      <dgm:prSet phldrT="[Texto]" custT="1"/>
      <dgm:spPr/>
      <dgm:t>
        <a:bodyPr/>
        <a:lstStyle/>
        <a:p>
          <a:r>
            <a:rPr lang="es-PR" sz="2400" dirty="0">
              <a:solidFill>
                <a:schemeClr val="tx1"/>
              </a:solidFill>
            </a:rPr>
            <a:t>La reflexión</a:t>
          </a:r>
        </a:p>
      </dgm:t>
    </dgm:pt>
    <dgm:pt modelId="{4D44ECE6-D865-4F11-A5F9-0AF6F24E4A01}" type="parTrans" cxnId="{5D34DF86-3D0A-4CB8-9502-F4CBA7F53961}">
      <dgm:prSet/>
      <dgm:spPr/>
      <dgm:t>
        <a:bodyPr/>
        <a:lstStyle/>
        <a:p>
          <a:endParaRPr lang="es-PR"/>
        </a:p>
      </dgm:t>
    </dgm:pt>
    <dgm:pt modelId="{F2E60D55-4516-4D46-9F3A-C70006A8A5B2}" type="sibTrans" cxnId="{5D34DF86-3D0A-4CB8-9502-F4CBA7F53961}">
      <dgm:prSet/>
      <dgm:spPr/>
      <dgm:t>
        <a:bodyPr/>
        <a:lstStyle/>
        <a:p>
          <a:endParaRPr lang="es-PR"/>
        </a:p>
      </dgm:t>
    </dgm:pt>
    <dgm:pt modelId="{95F631D8-DA58-45CC-A8F9-1D8D56E0E127}" type="pres">
      <dgm:prSet presAssocID="{E602ACC1-E5A3-4412-8139-2A0516AE716C}" presName="Name0" presStyleCnt="0">
        <dgm:presLayoutVars>
          <dgm:chMax val="1"/>
          <dgm:dir/>
          <dgm:animLvl val="ctr"/>
          <dgm:resizeHandles val="exact"/>
        </dgm:presLayoutVars>
      </dgm:prSet>
      <dgm:spPr/>
    </dgm:pt>
    <dgm:pt modelId="{69D450FC-A22B-4338-8608-58FAEE3E818D}" type="pres">
      <dgm:prSet presAssocID="{8FF84522-690E-4771-B849-2F88F46650BB}" presName="centerShape" presStyleLbl="node0" presStyleIdx="0" presStyleCnt="1" custAng="0" custScaleX="99162" custScaleY="100594" custLinFactNeighborX="577" custLinFactNeighborY="-2732"/>
      <dgm:spPr/>
    </dgm:pt>
    <dgm:pt modelId="{55E47E16-BCF1-467A-B0AA-4972D3DF45E3}" type="pres">
      <dgm:prSet presAssocID="{3BD8EAA7-6BE4-4FEE-9D79-2CEAA8FA4342}" presName="node" presStyleLbl="node1" presStyleIdx="0" presStyleCnt="4" custScaleX="133952" custScaleY="126901" custLinFactX="14493" custLinFactNeighborX="100000" custLinFactNeighborY="-3889">
        <dgm:presLayoutVars>
          <dgm:bulletEnabled val="1"/>
        </dgm:presLayoutVars>
      </dgm:prSet>
      <dgm:spPr/>
    </dgm:pt>
    <dgm:pt modelId="{3E5B8A73-BC8E-4F7E-B8AB-555EF505ADF4}" type="pres">
      <dgm:prSet presAssocID="{3BD8EAA7-6BE4-4FEE-9D79-2CEAA8FA4342}" presName="dummy" presStyleCnt="0"/>
      <dgm:spPr/>
    </dgm:pt>
    <dgm:pt modelId="{A422D1AB-77FF-4189-9EA0-5615024016DC}" type="pres">
      <dgm:prSet presAssocID="{CA09FD0E-18E9-45F9-97CF-9770EFD2E623}" presName="sibTrans" presStyleLbl="sibTrans2D1" presStyleIdx="0" presStyleCnt="4"/>
      <dgm:spPr/>
    </dgm:pt>
    <dgm:pt modelId="{06B138FE-14E6-42AF-94DF-85F91597234F}" type="pres">
      <dgm:prSet presAssocID="{EB641780-A0CB-404A-A71D-FC7AEBAFB52D}" presName="node" presStyleLbl="node1" presStyleIdx="1" presStyleCnt="4" custScaleX="133952" custScaleY="126901" custLinFactX="14493" custLinFactNeighborX="100000" custLinFactNeighborY="-10912">
        <dgm:presLayoutVars>
          <dgm:bulletEnabled val="1"/>
        </dgm:presLayoutVars>
      </dgm:prSet>
      <dgm:spPr/>
    </dgm:pt>
    <dgm:pt modelId="{A7BC8974-DDCD-4723-8463-656999BF6419}" type="pres">
      <dgm:prSet presAssocID="{EB641780-A0CB-404A-A71D-FC7AEBAFB52D}" presName="dummy" presStyleCnt="0"/>
      <dgm:spPr/>
    </dgm:pt>
    <dgm:pt modelId="{27D45598-398B-4FDB-BC31-FD152CDAAF76}" type="pres">
      <dgm:prSet presAssocID="{A0036D6E-0F05-427D-B9C4-12FD66B46698}" presName="sibTrans" presStyleLbl="sibTrans2D1" presStyleIdx="1" presStyleCnt="4"/>
      <dgm:spPr/>
    </dgm:pt>
    <dgm:pt modelId="{2632309D-CDE7-42DF-BD88-13C7FD010359}" type="pres">
      <dgm:prSet presAssocID="{F715984A-CEE5-4621-8B69-89C051567D4B}" presName="node" presStyleLbl="node1" presStyleIdx="2" presStyleCnt="4" custScaleX="133952" custScaleY="126901" custLinFactX="14493" custLinFactNeighborX="100000" custLinFactNeighborY="-17935">
        <dgm:presLayoutVars>
          <dgm:bulletEnabled val="1"/>
        </dgm:presLayoutVars>
      </dgm:prSet>
      <dgm:spPr/>
    </dgm:pt>
    <dgm:pt modelId="{8F3C890E-981F-4794-9760-0B85C0B9119E}" type="pres">
      <dgm:prSet presAssocID="{F715984A-CEE5-4621-8B69-89C051567D4B}" presName="dummy" presStyleCnt="0"/>
      <dgm:spPr/>
    </dgm:pt>
    <dgm:pt modelId="{5BE5CEDE-1E81-4225-9BF0-B19050FA0071}" type="pres">
      <dgm:prSet presAssocID="{FF794486-4D60-4B75-B2ED-0EA7C5DC52D4}" presName="sibTrans" presStyleLbl="sibTrans2D1" presStyleIdx="2" presStyleCnt="4"/>
      <dgm:spPr/>
    </dgm:pt>
    <dgm:pt modelId="{4EE09257-539B-4606-A68A-C237CD011D30}" type="pres">
      <dgm:prSet presAssocID="{430016E3-1F55-4B08-B288-08A899FC4A88}" presName="node" presStyleLbl="node1" presStyleIdx="3" presStyleCnt="4" custScaleX="133952" custScaleY="126901">
        <dgm:presLayoutVars>
          <dgm:bulletEnabled val="1"/>
        </dgm:presLayoutVars>
      </dgm:prSet>
      <dgm:spPr/>
    </dgm:pt>
    <dgm:pt modelId="{6B59ED42-C379-48EE-A8DF-62F90A838A2E}" type="pres">
      <dgm:prSet presAssocID="{430016E3-1F55-4B08-B288-08A899FC4A88}" presName="dummy" presStyleCnt="0"/>
      <dgm:spPr/>
    </dgm:pt>
    <dgm:pt modelId="{FD46B74D-956C-4069-80FD-65EAB530FFFA}" type="pres">
      <dgm:prSet presAssocID="{F2E60D55-4516-4D46-9F3A-C70006A8A5B2}" presName="sibTrans" presStyleLbl="sibTrans2D1" presStyleIdx="3" presStyleCnt="4"/>
      <dgm:spPr/>
    </dgm:pt>
  </dgm:ptLst>
  <dgm:cxnLst>
    <dgm:cxn modelId="{DC34790A-60A1-4E24-BC54-4D63A6FA638D}" type="presOf" srcId="{EB641780-A0CB-404A-A71D-FC7AEBAFB52D}" destId="{06B138FE-14E6-42AF-94DF-85F91597234F}" srcOrd="0" destOrd="0" presId="urn:microsoft.com/office/officeart/2005/8/layout/radial6"/>
    <dgm:cxn modelId="{2D0FDE4E-DC90-485F-9786-E0AC18956418}" type="presOf" srcId="{8FF84522-690E-4771-B849-2F88F46650BB}" destId="{69D450FC-A22B-4338-8608-58FAEE3E818D}" srcOrd="0" destOrd="0" presId="urn:microsoft.com/office/officeart/2005/8/layout/radial6"/>
    <dgm:cxn modelId="{81C69E55-9212-4842-9745-9C2C01C733B9}" type="presOf" srcId="{FF794486-4D60-4B75-B2ED-0EA7C5DC52D4}" destId="{5BE5CEDE-1E81-4225-9BF0-B19050FA0071}" srcOrd="0" destOrd="0" presId="urn:microsoft.com/office/officeart/2005/8/layout/radial6"/>
    <dgm:cxn modelId="{F2D69E5A-5E90-4DAC-98FB-FBD180ECF13E}" srcId="{E602ACC1-E5A3-4412-8139-2A0516AE716C}" destId="{8FF84522-690E-4771-B849-2F88F46650BB}" srcOrd="0" destOrd="0" parTransId="{59BEBEF7-E3AC-49EF-83AF-1713B2E93449}" sibTransId="{A6EED6FE-AB4B-4EE7-A992-587C7168EFE8}"/>
    <dgm:cxn modelId="{1A14DB7B-0B6A-4835-9DF0-C23F82343884}" srcId="{8FF84522-690E-4771-B849-2F88F46650BB}" destId="{3BD8EAA7-6BE4-4FEE-9D79-2CEAA8FA4342}" srcOrd="0" destOrd="0" parTransId="{F667D51F-53E1-4A89-BD31-E48A37766F38}" sibTransId="{CA09FD0E-18E9-45F9-97CF-9770EFD2E623}"/>
    <dgm:cxn modelId="{5D34DF86-3D0A-4CB8-9502-F4CBA7F53961}" srcId="{8FF84522-690E-4771-B849-2F88F46650BB}" destId="{430016E3-1F55-4B08-B288-08A899FC4A88}" srcOrd="3" destOrd="0" parTransId="{4D44ECE6-D865-4F11-A5F9-0AF6F24E4A01}" sibTransId="{F2E60D55-4516-4D46-9F3A-C70006A8A5B2}"/>
    <dgm:cxn modelId="{7791B093-5D5F-4EC2-8FDE-9804C366CAD2}" type="presOf" srcId="{430016E3-1F55-4B08-B288-08A899FC4A88}" destId="{4EE09257-539B-4606-A68A-C237CD011D30}" srcOrd="0" destOrd="0" presId="urn:microsoft.com/office/officeart/2005/8/layout/radial6"/>
    <dgm:cxn modelId="{55CAF1A8-95D0-42AB-8584-3A48C21E35B8}" type="presOf" srcId="{F715984A-CEE5-4621-8B69-89C051567D4B}" destId="{2632309D-CDE7-42DF-BD88-13C7FD010359}" srcOrd="0" destOrd="0" presId="urn:microsoft.com/office/officeart/2005/8/layout/radial6"/>
    <dgm:cxn modelId="{DBE21CB4-BF38-4178-B12E-399DB69D7883}" type="presOf" srcId="{3BD8EAA7-6BE4-4FEE-9D79-2CEAA8FA4342}" destId="{55E47E16-BCF1-467A-B0AA-4972D3DF45E3}" srcOrd="0" destOrd="0" presId="urn:microsoft.com/office/officeart/2005/8/layout/radial6"/>
    <dgm:cxn modelId="{19CBB6B9-7E5E-4175-A196-34E29D833F11}" srcId="{8FF84522-690E-4771-B849-2F88F46650BB}" destId="{EB641780-A0CB-404A-A71D-FC7AEBAFB52D}" srcOrd="1" destOrd="0" parTransId="{1B0BA674-99F5-4456-AE1D-FA6213562132}" sibTransId="{A0036D6E-0F05-427D-B9C4-12FD66B46698}"/>
    <dgm:cxn modelId="{250CB8BC-564F-4D40-BCBA-28D43257472A}" srcId="{8FF84522-690E-4771-B849-2F88F46650BB}" destId="{F715984A-CEE5-4621-8B69-89C051567D4B}" srcOrd="2" destOrd="0" parTransId="{38FCA963-0D7B-4FD7-9909-C6FBCC4913E1}" sibTransId="{FF794486-4D60-4B75-B2ED-0EA7C5DC52D4}"/>
    <dgm:cxn modelId="{B5637AD5-9363-47AE-819D-F81F719768C9}" type="presOf" srcId="{F2E60D55-4516-4D46-9F3A-C70006A8A5B2}" destId="{FD46B74D-956C-4069-80FD-65EAB530FFFA}" srcOrd="0" destOrd="0" presId="urn:microsoft.com/office/officeart/2005/8/layout/radial6"/>
    <dgm:cxn modelId="{CC5CAEDC-F739-4CB0-91A2-D7B94B1292FC}" type="presOf" srcId="{CA09FD0E-18E9-45F9-97CF-9770EFD2E623}" destId="{A422D1AB-77FF-4189-9EA0-5615024016DC}" srcOrd="0" destOrd="0" presId="urn:microsoft.com/office/officeart/2005/8/layout/radial6"/>
    <dgm:cxn modelId="{8D89C1EA-407B-4DC4-A934-26DE6C47BAB4}" type="presOf" srcId="{E602ACC1-E5A3-4412-8139-2A0516AE716C}" destId="{95F631D8-DA58-45CC-A8F9-1D8D56E0E127}" srcOrd="0" destOrd="0" presId="urn:microsoft.com/office/officeart/2005/8/layout/radial6"/>
    <dgm:cxn modelId="{15514BED-DE56-445E-99D5-49A0574D8923}" type="presOf" srcId="{A0036D6E-0F05-427D-B9C4-12FD66B46698}" destId="{27D45598-398B-4FDB-BC31-FD152CDAAF76}" srcOrd="0" destOrd="0" presId="urn:microsoft.com/office/officeart/2005/8/layout/radial6"/>
    <dgm:cxn modelId="{8D1737E9-2C50-46AA-840D-B5B9B0076690}" type="presParOf" srcId="{95F631D8-DA58-45CC-A8F9-1D8D56E0E127}" destId="{69D450FC-A22B-4338-8608-58FAEE3E818D}" srcOrd="0" destOrd="0" presId="urn:microsoft.com/office/officeart/2005/8/layout/radial6"/>
    <dgm:cxn modelId="{F26C3C03-DA24-49DD-95F3-D9FB494ADAFA}" type="presParOf" srcId="{95F631D8-DA58-45CC-A8F9-1D8D56E0E127}" destId="{55E47E16-BCF1-467A-B0AA-4972D3DF45E3}" srcOrd="1" destOrd="0" presId="urn:microsoft.com/office/officeart/2005/8/layout/radial6"/>
    <dgm:cxn modelId="{948ED9FE-A7AE-4658-98A1-F1F416CFD3E5}" type="presParOf" srcId="{95F631D8-DA58-45CC-A8F9-1D8D56E0E127}" destId="{3E5B8A73-BC8E-4F7E-B8AB-555EF505ADF4}" srcOrd="2" destOrd="0" presId="urn:microsoft.com/office/officeart/2005/8/layout/radial6"/>
    <dgm:cxn modelId="{F7904C28-A6A7-4B4F-965D-795E40AAAC12}" type="presParOf" srcId="{95F631D8-DA58-45CC-A8F9-1D8D56E0E127}" destId="{A422D1AB-77FF-4189-9EA0-5615024016DC}" srcOrd="3" destOrd="0" presId="urn:microsoft.com/office/officeart/2005/8/layout/radial6"/>
    <dgm:cxn modelId="{8CA10436-9BD4-4510-91A5-56A1204197CF}" type="presParOf" srcId="{95F631D8-DA58-45CC-A8F9-1D8D56E0E127}" destId="{06B138FE-14E6-42AF-94DF-85F91597234F}" srcOrd="4" destOrd="0" presId="urn:microsoft.com/office/officeart/2005/8/layout/radial6"/>
    <dgm:cxn modelId="{5A476E34-6C83-425D-8AB4-1AFF6EADDB2C}" type="presParOf" srcId="{95F631D8-DA58-45CC-A8F9-1D8D56E0E127}" destId="{A7BC8974-DDCD-4723-8463-656999BF6419}" srcOrd="5" destOrd="0" presId="urn:microsoft.com/office/officeart/2005/8/layout/radial6"/>
    <dgm:cxn modelId="{4714A48C-927E-4E1F-B5BD-2740ED878D1D}" type="presParOf" srcId="{95F631D8-DA58-45CC-A8F9-1D8D56E0E127}" destId="{27D45598-398B-4FDB-BC31-FD152CDAAF76}" srcOrd="6" destOrd="0" presId="urn:microsoft.com/office/officeart/2005/8/layout/radial6"/>
    <dgm:cxn modelId="{76176A1D-C096-4EA0-8FDA-183CEE489E20}" type="presParOf" srcId="{95F631D8-DA58-45CC-A8F9-1D8D56E0E127}" destId="{2632309D-CDE7-42DF-BD88-13C7FD010359}" srcOrd="7" destOrd="0" presId="urn:microsoft.com/office/officeart/2005/8/layout/radial6"/>
    <dgm:cxn modelId="{E66DF200-5E85-4951-A2F1-74ED33DF50A9}" type="presParOf" srcId="{95F631D8-DA58-45CC-A8F9-1D8D56E0E127}" destId="{8F3C890E-981F-4794-9760-0B85C0B9119E}" srcOrd="8" destOrd="0" presId="urn:microsoft.com/office/officeart/2005/8/layout/radial6"/>
    <dgm:cxn modelId="{171DEF26-B670-40D5-814D-593E693E9877}" type="presParOf" srcId="{95F631D8-DA58-45CC-A8F9-1D8D56E0E127}" destId="{5BE5CEDE-1E81-4225-9BF0-B19050FA0071}" srcOrd="9" destOrd="0" presId="urn:microsoft.com/office/officeart/2005/8/layout/radial6"/>
    <dgm:cxn modelId="{3A75A4B4-40BF-4DD2-A354-6D87DC9919FE}" type="presParOf" srcId="{95F631D8-DA58-45CC-A8F9-1D8D56E0E127}" destId="{4EE09257-539B-4606-A68A-C237CD011D30}" srcOrd="10" destOrd="0" presId="urn:microsoft.com/office/officeart/2005/8/layout/radial6"/>
    <dgm:cxn modelId="{7C4FF177-6746-495B-B4A1-75A51D66677C}" type="presParOf" srcId="{95F631D8-DA58-45CC-A8F9-1D8D56E0E127}" destId="{6B59ED42-C379-48EE-A8DF-62F90A838A2E}" srcOrd="11" destOrd="0" presId="urn:microsoft.com/office/officeart/2005/8/layout/radial6"/>
    <dgm:cxn modelId="{EC0AECD3-7341-4A44-BDE6-391119E7952A}" type="presParOf" srcId="{95F631D8-DA58-45CC-A8F9-1D8D56E0E127}" destId="{FD46B74D-956C-4069-80FD-65EAB530FFF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D9E3EC-1530-41C4-AD1F-36E03984D1C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PR"/>
        </a:p>
      </dgm:t>
    </dgm:pt>
    <dgm:pt modelId="{D7BFAA7C-A5E6-4F92-BE8E-A14E2FF8269E}">
      <dgm:prSet phldrT="[Texto]"/>
      <dgm:spPr/>
      <dgm:t>
        <a:bodyPr/>
        <a:lstStyle/>
        <a:p>
          <a:r>
            <a:rPr lang="es-PR" dirty="0">
              <a:solidFill>
                <a:schemeClr val="tx1"/>
              </a:solidFill>
            </a:rPr>
            <a:t>Problemas </a:t>
          </a:r>
          <a:r>
            <a:rPr lang="es-PR" dirty="0">
              <a:solidFill>
                <a:schemeClr val="tx1"/>
              </a:solidFill>
              <a:latin typeface="Calibri"/>
            </a:rPr>
            <a:t>del observador </a:t>
          </a:r>
          <a:endParaRPr lang="es-PR" dirty="0">
            <a:solidFill>
              <a:schemeClr val="tx1"/>
            </a:solidFill>
          </a:endParaRPr>
        </a:p>
      </dgm:t>
    </dgm:pt>
    <dgm:pt modelId="{32C32D63-8AD0-4C56-9556-C24B40B3C0A4}" type="parTrans" cxnId="{77BB909B-2C38-43E2-BBDC-B93100869683}">
      <dgm:prSet/>
      <dgm:spPr/>
      <dgm:t>
        <a:bodyPr/>
        <a:lstStyle/>
        <a:p>
          <a:endParaRPr lang="es-PR"/>
        </a:p>
      </dgm:t>
    </dgm:pt>
    <dgm:pt modelId="{B611F24F-AF19-4AE9-A218-312BD7CEB49F}" type="sibTrans" cxnId="{77BB909B-2C38-43E2-BBDC-B93100869683}">
      <dgm:prSet/>
      <dgm:spPr/>
      <dgm:t>
        <a:bodyPr/>
        <a:lstStyle/>
        <a:p>
          <a:endParaRPr lang="es-PR"/>
        </a:p>
      </dgm:t>
    </dgm:pt>
    <dgm:pt modelId="{302BD6FF-C17D-42C6-B456-5C07C9C31202}">
      <dgm:prSet phldrT="[Texto]" custT="1"/>
      <dgm:spPr/>
      <dgm:t>
        <a:bodyPr/>
        <a:lstStyle/>
        <a:p>
          <a:r>
            <a:rPr lang="es-PR" sz="2400" dirty="0">
              <a:solidFill>
                <a:schemeClr val="tx1"/>
              </a:solidFill>
            </a:rPr>
            <a:t>¿Qué </a:t>
          </a:r>
          <a:r>
            <a:rPr lang="es-PR" sz="2400" dirty="0">
              <a:solidFill>
                <a:schemeClr val="tx1"/>
              </a:solidFill>
              <a:latin typeface="Calibri"/>
            </a:rPr>
            <a:t>deberá ser observado? </a:t>
          </a:r>
          <a:endParaRPr lang="es-PR" sz="2400" dirty="0">
            <a:solidFill>
              <a:schemeClr val="tx1"/>
            </a:solidFill>
          </a:endParaRPr>
        </a:p>
      </dgm:t>
    </dgm:pt>
    <dgm:pt modelId="{E508D7DE-DAE9-4A33-AB64-44D98C01142D}" type="parTrans" cxnId="{56478388-03DA-4F93-AB68-CC901C159A0F}">
      <dgm:prSet/>
      <dgm:spPr/>
      <dgm:t>
        <a:bodyPr/>
        <a:lstStyle/>
        <a:p>
          <a:endParaRPr lang="es-PR"/>
        </a:p>
      </dgm:t>
    </dgm:pt>
    <dgm:pt modelId="{473DE2D8-62DF-4285-A1B4-CDC1DD7A50A6}" type="sibTrans" cxnId="{56478388-03DA-4F93-AB68-CC901C159A0F}">
      <dgm:prSet/>
      <dgm:spPr/>
      <dgm:t>
        <a:bodyPr/>
        <a:lstStyle/>
        <a:p>
          <a:endParaRPr lang="es-PR"/>
        </a:p>
      </dgm:t>
    </dgm:pt>
    <dgm:pt modelId="{90C0FF1D-2D1C-484F-A7D0-A234FB13D6BC}">
      <dgm:prSet phldrT="[Texto]" custT="1"/>
      <dgm:spPr/>
      <dgm:t>
        <a:bodyPr/>
        <a:lstStyle/>
        <a:p>
          <a:r>
            <a:rPr lang="es-PR" sz="2400" dirty="0">
              <a:solidFill>
                <a:schemeClr val="tx1"/>
              </a:solidFill>
            </a:rPr>
            <a:t>¿Cómo se pueden resumir estas observaciones? </a:t>
          </a:r>
        </a:p>
      </dgm:t>
    </dgm:pt>
    <dgm:pt modelId="{EEDC55AE-9705-4288-898F-E98D34FFA3FB}" type="parTrans" cxnId="{8479946C-72D6-44BE-8AC8-26798908E4CD}">
      <dgm:prSet/>
      <dgm:spPr/>
      <dgm:t>
        <a:bodyPr/>
        <a:lstStyle/>
        <a:p>
          <a:endParaRPr lang="es-PR"/>
        </a:p>
      </dgm:t>
    </dgm:pt>
    <dgm:pt modelId="{4F474B48-28DC-4A68-AEB4-6AC6BC118C73}" type="sibTrans" cxnId="{8479946C-72D6-44BE-8AC8-26798908E4CD}">
      <dgm:prSet/>
      <dgm:spPr/>
      <dgm:t>
        <a:bodyPr/>
        <a:lstStyle/>
        <a:p>
          <a:endParaRPr lang="es-PR"/>
        </a:p>
      </dgm:t>
    </dgm:pt>
    <dgm:pt modelId="{F11C06C5-2450-45F4-BF12-0C3D526400DA}">
      <dgm:prSet phldrT="[Texto]" custT="1"/>
      <dgm:spPr/>
      <dgm:t>
        <a:bodyPr/>
        <a:lstStyle/>
        <a:p>
          <a:r>
            <a:rPr lang="es-PR" sz="2400" b="0" i="0" dirty="0">
              <a:solidFill>
                <a:schemeClr val="tx1"/>
              </a:solidFill>
              <a:latin typeface="+mn-lt"/>
            </a:rPr>
            <a:t>¿Qué relación debería existir entre el observador y el objeto observado? </a:t>
          </a:r>
        </a:p>
      </dgm:t>
    </dgm:pt>
    <dgm:pt modelId="{5B288E4C-5407-4B63-9E30-A393C4109C6E}" type="parTrans" cxnId="{25A8C2C8-75AC-4F4A-A791-A058CD8BBA90}">
      <dgm:prSet/>
      <dgm:spPr/>
      <dgm:t>
        <a:bodyPr/>
        <a:lstStyle/>
        <a:p>
          <a:endParaRPr lang="es-PR"/>
        </a:p>
      </dgm:t>
    </dgm:pt>
    <dgm:pt modelId="{B4E13702-C484-4CFB-9DC3-FE7392091937}" type="sibTrans" cxnId="{25A8C2C8-75AC-4F4A-A791-A058CD8BBA90}">
      <dgm:prSet/>
      <dgm:spPr/>
      <dgm:t>
        <a:bodyPr/>
        <a:lstStyle/>
        <a:p>
          <a:endParaRPr lang="es-PR"/>
        </a:p>
      </dgm:t>
    </dgm:pt>
    <dgm:pt modelId="{9BAB930C-5B8F-42B0-BBB7-7EBFCE58F5E5}">
      <dgm:prSet custT="1"/>
      <dgm:spPr/>
      <dgm:t>
        <a:bodyPr/>
        <a:lstStyle/>
        <a:p>
          <a:r>
            <a:rPr lang="es-PR" sz="2400" b="0" i="0" dirty="0">
              <a:solidFill>
                <a:schemeClr val="tx1"/>
              </a:solidFill>
              <a:latin typeface="Corbel" panose="020B0503020204020204" pitchFamily="34" charset="0"/>
            </a:rPr>
            <a:t>¿Qué procedimiento deberían utilizarse? </a:t>
          </a:r>
        </a:p>
      </dgm:t>
    </dgm:pt>
    <dgm:pt modelId="{359BC93D-019B-40D9-AAA3-85EC0E2178C1}" type="parTrans" cxnId="{B282A531-069F-41F8-A6B7-AFBA9A7CBC01}">
      <dgm:prSet/>
      <dgm:spPr/>
      <dgm:t>
        <a:bodyPr/>
        <a:lstStyle/>
        <a:p>
          <a:endParaRPr lang="es-PR"/>
        </a:p>
      </dgm:t>
    </dgm:pt>
    <dgm:pt modelId="{209B6072-3229-43BC-9558-DDA6DD96C1E5}" type="sibTrans" cxnId="{B282A531-069F-41F8-A6B7-AFBA9A7CBC01}">
      <dgm:prSet/>
      <dgm:spPr/>
      <dgm:t>
        <a:bodyPr/>
        <a:lstStyle/>
        <a:p>
          <a:endParaRPr lang="es-PR"/>
        </a:p>
      </dgm:t>
    </dgm:pt>
    <dgm:pt modelId="{165E6267-7A72-42F5-9B9A-BA545E834629}" type="pres">
      <dgm:prSet presAssocID="{24D9E3EC-1530-41C4-AD1F-36E03984D1CB}" presName="Name0" presStyleCnt="0">
        <dgm:presLayoutVars>
          <dgm:chMax val="1"/>
          <dgm:chPref val="1"/>
          <dgm:dir/>
          <dgm:animOne val="branch"/>
          <dgm:animLvl val="lvl"/>
        </dgm:presLayoutVars>
      </dgm:prSet>
      <dgm:spPr/>
    </dgm:pt>
    <dgm:pt modelId="{09EE260D-E800-440A-B3A3-02226BB451B9}" type="pres">
      <dgm:prSet presAssocID="{D7BFAA7C-A5E6-4F92-BE8E-A14E2FF8269E}" presName="singleCycle" presStyleCnt="0"/>
      <dgm:spPr/>
    </dgm:pt>
    <dgm:pt modelId="{73F4D7C1-6E5D-4E34-8BE4-3C647456EAB3}" type="pres">
      <dgm:prSet presAssocID="{D7BFAA7C-A5E6-4F92-BE8E-A14E2FF8269E}" presName="singleCenter" presStyleLbl="node1" presStyleIdx="0" presStyleCnt="5" custScaleX="120642" custScaleY="96692">
        <dgm:presLayoutVars>
          <dgm:chMax val="7"/>
          <dgm:chPref val="7"/>
        </dgm:presLayoutVars>
      </dgm:prSet>
      <dgm:spPr/>
    </dgm:pt>
    <dgm:pt modelId="{83BADE83-1651-4C96-BFCA-214F73BDCE2F}" type="pres">
      <dgm:prSet presAssocID="{E508D7DE-DAE9-4A33-AB64-44D98C01142D}" presName="Name56" presStyleLbl="parChTrans1D2" presStyleIdx="0" presStyleCnt="4"/>
      <dgm:spPr/>
    </dgm:pt>
    <dgm:pt modelId="{FBBC60CA-03D1-4317-BADE-F060C28353F2}" type="pres">
      <dgm:prSet presAssocID="{302BD6FF-C17D-42C6-B456-5C07C9C31202}" presName="text0" presStyleLbl="node1" presStyleIdx="1" presStyleCnt="5" custScaleX="180944" custScaleY="149055" custRadScaleRad="86535" custRadScaleInc="641">
        <dgm:presLayoutVars>
          <dgm:bulletEnabled val="1"/>
        </dgm:presLayoutVars>
      </dgm:prSet>
      <dgm:spPr/>
    </dgm:pt>
    <dgm:pt modelId="{24BF6B13-2A09-4FAB-B9E0-F9D1FD4F79A0}" type="pres">
      <dgm:prSet presAssocID="{EEDC55AE-9705-4288-898F-E98D34FFA3FB}" presName="Name56" presStyleLbl="parChTrans1D2" presStyleIdx="1" presStyleCnt="4"/>
      <dgm:spPr/>
    </dgm:pt>
    <dgm:pt modelId="{9059E410-F3E4-4EA2-BE3C-37D9CD18F883}" type="pres">
      <dgm:prSet presAssocID="{90C0FF1D-2D1C-484F-A7D0-A234FB13D6BC}" presName="text0" presStyleLbl="node1" presStyleIdx="2" presStyleCnt="5" custScaleX="176399" custScaleY="163517" custRadScaleRad="124350" custRadScaleInc="0">
        <dgm:presLayoutVars>
          <dgm:bulletEnabled val="1"/>
        </dgm:presLayoutVars>
      </dgm:prSet>
      <dgm:spPr/>
    </dgm:pt>
    <dgm:pt modelId="{21327A08-528D-485F-AC46-A46F50EB0C2D}" type="pres">
      <dgm:prSet presAssocID="{5B288E4C-5407-4B63-9E30-A393C4109C6E}" presName="Name56" presStyleLbl="parChTrans1D2" presStyleIdx="2" presStyleCnt="4"/>
      <dgm:spPr/>
    </dgm:pt>
    <dgm:pt modelId="{881F9D74-5A13-4775-A51E-46C9A496118B}" type="pres">
      <dgm:prSet presAssocID="{F11C06C5-2450-45F4-BF12-0C3D526400DA}" presName="text0" presStyleLbl="node1" presStyleIdx="3" presStyleCnt="5" custScaleX="184064" custScaleY="156180" custRadScaleRad="89339" custRadScaleInc="-621">
        <dgm:presLayoutVars>
          <dgm:bulletEnabled val="1"/>
        </dgm:presLayoutVars>
      </dgm:prSet>
      <dgm:spPr/>
    </dgm:pt>
    <dgm:pt modelId="{95ADB058-9F9B-435C-B568-7B8491D3E028}" type="pres">
      <dgm:prSet presAssocID="{359BC93D-019B-40D9-AAA3-85EC0E2178C1}" presName="Name56" presStyleLbl="parChTrans1D2" presStyleIdx="3" presStyleCnt="4"/>
      <dgm:spPr/>
    </dgm:pt>
    <dgm:pt modelId="{B59B683D-C25C-4E79-A5A3-AA34301C0579}" type="pres">
      <dgm:prSet presAssocID="{9BAB930C-5B8F-42B0-BBB7-7EBFCE58F5E5}" presName="text0" presStyleLbl="node1" presStyleIdx="4" presStyleCnt="5" custScaleX="180434" custScaleY="174342" custRadScaleRad="123445" custRadScaleInc="0">
        <dgm:presLayoutVars>
          <dgm:bulletEnabled val="1"/>
        </dgm:presLayoutVars>
      </dgm:prSet>
      <dgm:spPr/>
    </dgm:pt>
  </dgm:ptLst>
  <dgm:cxnLst>
    <dgm:cxn modelId="{CA27B206-5618-4179-9655-F8494ADB473F}" type="presOf" srcId="{E508D7DE-DAE9-4A33-AB64-44D98C01142D}" destId="{83BADE83-1651-4C96-BFCA-214F73BDCE2F}" srcOrd="0" destOrd="0" presId="urn:microsoft.com/office/officeart/2008/layout/RadialCluster"/>
    <dgm:cxn modelId="{F59D6C23-9E6A-4250-A03E-14E8AF175184}" type="presOf" srcId="{5B288E4C-5407-4B63-9E30-A393C4109C6E}" destId="{21327A08-528D-485F-AC46-A46F50EB0C2D}" srcOrd="0" destOrd="0" presId="urn:microsoft.com/office/officeart/2008/layout/RadialCluster"/>
    <dgm:cxn modelId="{B282A531-069F-41F8-A6B7-AFBA9A7CBC01}" srcId="{D7BFAA7C-A5E6-4F92-BE8E-A14E2FF8269E}" destId="{9BAB930C-5B8F-42B0-BBB7-7EBFCE58F5E5}" srcOrd="3" destOrd="0" parTransId="{359BC93D-019B-40D9-AAA3-85EC0E2178C1}" sibTransId="{209B6072-3229-43BC-9558-DDA6DD96C1E5}"/>
    <dgm:cxn modelId="{5B9DFA32-A057-4BC3-A186-9852BA3C9C12}" type="presOf" srcId="{90C0FF1D-2D1C-484F-A7D0-A234FB13D6BC}" destId="{9059E410-F3E4-4EA2-BE3C-37D9CD18F883}" srcOrd="0" destOrd="0" presId="urn:microsoft.com/office/officeart/2008/layout/RadialCluster"/>
    <dgm:cxn modelId="{AA0E773C-14BA-453A-A3F7-09B260ED6C62}" type="presOf" srcId="{D7BFAA7C-A5E6-4F92-BE8E-A14E2FF8269E}" destId="{73F4D7C1-6E5D-4E34-8BE4-3C647456EAB3}" srcOrd="0" destOrd="0" presId="urn:microsoft.com/office/officeart/2008/layout/RadialCluster"/>
    <dgm:cxn modelId="{40BDCD4F-A4CC-49D5-871E-F4FE7095C1DE}" type="presOf" srcId="{24D9E3EC-1530-41C4-AD1F-36E03984D1CB}" destId="{165E6267-7A72-42F5-9B9A-BA545E834629}" srcOrd="0" destOrd="0" presId="urn:microsoft.com/office/officeart/2008/layout/RadialCluster"/>
    <dgm:cxn modelId="{25010050-CC35-499B-BD23-1E6C5153ADE8}" type="presOf" srcId="{359BC93D-019B-40D9-AAA3-85EC0E2178C1}" destId="{95ADB058-9F9B-435C-B568-7B8491D3E028}" srcOrd="0" destOrd="0" presId="urn:microsoft.com/office/officeart/2008/layout/RadialCluster"/>
    <dgm:cxn modelId="{10E11350-A279-4D21-9093-63B1950383EC}" type="presOf" srcId="{9BAB930C-5B8F-42B0-BBB7-7EBFCE58F5E5}" destId="{B59B683D-C25C-4E79-A5A3-AA34301C0579}" srcOrd="0" destOrd="0" presId="urn:microsoft.com/office/officeart/2008/layout/RadialCluster"/>
    <dgm:cxn modelId="{8479946C-72D6-44BE-8AC8-26798908E4CD}" srcId="{D7BFAA7C-A5E6-4F92-BE8E-A14E2FF8269E}" destId="{90C0FF1D-2D1C-484F-A7D0-A234FB13D6BC}" srcOrd="1" destOrd="0" parTransId="{EEDC55AE-9705-4288-898F-E98D34FFA3FB}" sibTransId="{4F474B48-28DC-4A68-AEB4-6AC6BC118C73}"/>
    <dgm:cxn modelId="{49AB3B78-FC78-4937-B25B-FA729FBE669D}" type="presOf" srcId="{302BD6FF-C17D-42C6-B456-5C07C9C31202}" destId="{FBBC60CA-03D1-4317-BADE-F060C28353F2}" srcOrd="0" destOrd="0" presId="urn:microsoft.com/office/officeart/2008/layout/RadialCluster"/>
    <dgm:cxn modelId="{1ECABA79-42FE-477D-91EC-CA5D7DC08024}" type="presOf" srcId="{EEDC55AE-9705-4288-898F-E98D34FFA3FB}" destId="{24BF6B13-2A09-4FAB-B9E0-F9D1FD4F79A0}" srcOrd="0" destOrd="0" presId="urn:microsoft.com/office/officeart/2008/layout/RadialCluster"/>
    <dgm:cxn modelId="{56478388-03DA-4F93-AB68-CC901C159A0F}" srcId="{D7BFAA7C-A5E6-4F92-BE8E-A14E2FF8269E}" destId="{302BD6FF-C17D-42C6-B456-5C07C9C31202}" srcOrd="0" destOrd="0" parTransId="{E508D7DE-DAE9-4A33-AB64-44D98C01142D}" sibTransId="{473DE2D8-62DF-4285-A1B4-CDC1DD7A50A6}"/>
    <dgm:cxn modelId="{77BB909B-2C38-43E2-BBDC-B93100869683}" srcId="{24D9E3EC-1530-41C4-AD1F-36E03984D1CB}" destId="{D7BFAA7C-A5E6-4F92-BE8E-A14E2FF8269E}" srcOrd="0" destOrd="0" parTransId="{32C32D63-8AD0-4C56-9556-C24B40B3C0A4}" sibTransId="{B611F24F-AF19-4AE9-A218-312BD7CEB49F}"/>
    <dgm:cxn modelId="{655374BA-8501-4992-A0BA-F7D739858E58}" type="presOf" srcId="{F11C06C5-2450-45F4-BF12-0C3D526400DA}" destId="{881F9D74-5A13-4775-A51E-46C9A496118B}" srcOrd="0" destOrd="0" presId="urn:microsoft.com/office/officeart/2008/layout/RadialCluster"/>
    <dgm:cxn modelId="{25A8C2C8-75AC-4F4A-A791-A058CD8BBA90}" srcId="{D7BFAA7C-A5E6-4F92-BE8E-A14E2FF8269E}" destId="{F11C06C5-2450-45F4-BF12-0C3D526400DA}" srcOrd="2" destOrd="0" parTransId="{5B288E4C-5407-4B63-9E30-A393C4109C6E}" sibTransId="{B4E13702-C484-4CFB-9DC3-FE7392091937}"/>
    <dgm:cxn modelId="{F4DF6DC5-678C-4251-BAF1-5F5C78F30759}" type="presParOf" srcId="{165E6267-7A72-42F5-9B9A-BA545E834629}" destId="{09EE260D-E800-440A-B3A3-02226BB451B9}" srcOrd="0" destOrd="0" presId="urn:microsoft.com/office/officeart/2008/layout/RadialCluster"/>
    <dgm:cxn modelId="{E6460261-D777-4CFB-B58A-D9A6ADA8BB48}" type="presParOf" srcId="{09EE260D-E800-440A-B3A3-02226BB451B9}" destId="{73F4D7C1-6E5D-4E34-8BE4-3C647456EAB3}" srcOrd="0" destOrd="0" presId="urn:microsoft.com/office/officeart/2008/layout/RadialCluster"/>
    <dgm:cxn modelId="{9B9BBC98-BC7F-470D-8795-2A077F69BB3A}" type="presParOf" srcId="{09EE260D-E800-440A-B3A3-02226BB451B9}" destId="{83BADE83-1651-4C96-BFCA-214F73BDCE2F}" srcOrd="1" destOrd="0" presId="urn:microsoft.com/office/officeart/2008/layout/RadialCluster"/>
    <dgm:cxn modelId="{86958EC1-0E2B-42E1-9583-8F451867CDAB}" type="presParOf" srcId="{09EE260D-E800-440A-B3A3-02226BB451B9}" destId="{FBBC60CA-03D1-4317-BADE-F060C28353F2}" srcOrd="2" destOrd="0" presId="urn:microsoft.com/office/officeart/2008/layout/RadialCluster"/>
    <dgm:cxn modelId="{211E9FE9-1D7B-4A3F-B865-0036DB18076D}" type="presParOf" srcId="{09EE260D-E800-440A-B3A3-02226BB451B9}" destId="{24BF6B13-2A09-4FAB-B9E0-F9D1FD4F79A0}" srcOrd="3" destOrd="0" presId="urn:microsoft.com/office/officeart/2008/layout/RadialCluster"/>
    <dgm:cxn modelId="{BC588FF9-FF06-43BC-AFD1-73232018F6A4}" type="presParOf" srcId="{09EE260D-E800-440A-B3A3-02226BB451B9}" destId="{9059E410-F3E4-4EA2-BE3C-37D9CD18F883}" srcOrd="4" destOrd="0" presId="urn:microsoft.com/office/officeart/2008/layout/RadialCluster"/>
    <dgm:cxn modelId="{80D40555-9167-462B-9B3F-74BABA671AFB}" type="presParOf" srcId="{09EE260D-E800-440A-B3A3-02226BB451B9}" destId="{21327A08-528D-485F-AC46-A46F50EB0C2D}" srcOrd="5" destOrd="0" presId="urn:microsoft.com/office/officeart/2008/layout/RadialCluster"/>
    <dgm:cxn modelId="{BAABF0DF-2C06-49F5-A2E8-408465756D8B}" type="presParOf" srcId="{09EE260D-E800-440A-B3A3-02226BB451B9}" destId="{881F9D74-5A13-4775-A51E-46C9A496118B}" srcOrd="6" destOrd="0" presId="urn:microsoft.com/office/officeart/2008/layout/RadialCluster"/>
    <dgm:cxn modelId="{90B95B1B-3ABC-4971-AB0C-7B41A5854F6A}" type="presParOf" srcId="{09EE260D-E800-440A-B3A3-02226BB451B9}" destId="{95ADB058-9F9B-435C-B568-7B8491D3E028}" srcOrd="7" destOrd="0" presId="urn:microsoft.com/office/officeart/2008/layout/RadialCluster"/>
    <dgm:cxn modelId="{790F0D21-AD2A-4B97-8132-2B306C6B58E1}" type="presParOf" srcId="{09EE260D-E800-440A-B3A3-02226BB451B9}" destId="{B59B683D-C25C-4E79-A5A3-AA34301C0579}"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24C79E-4DCA-47ED-9316-E23AD11F0A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PR"/>
        </a:p>
      </dgm:t>
    </dgm:pt>
    <dgm:pt modelId="{116646B5-CDF9-4048-968D-FF9BB2AD80F2}">
      <dgm:prSet phldrT="[Texto]"/>
      <dgm:spPr/>
      <dgm:t>
        <a:bodyPr/>
        <a:lstStyle/>
        <a:p>
          <a:r>
            <a:rPr lang="es-PR" dirty="0">
              <a:solidFill>
                <a:schemeClr val="tx1"/>
              </a:solidFill>
            </a:rPr>
            <a:t>La comunicación </a:t>
          </a:r>
        </a:p>
      </dgm:t>
    </dgm:pt>
    <dgm:pt modelId="{F8FA2172-E8B5-46AC-940B-371A18D0BEC8}" type="parTrans" cxnId="{4003E24E-09D3-423A-AC7E-218E9EBEC2D7}">
      <dgm:prSet/>
      <dgm:spPr/>
      <dgm:t>
        <a:bodyPr/>
        <a:lstStyle/>
        <a:p>
          <a:endParaRPr lang="es-PR"/>
        </a:p>
      </dgm:t>
    </dgm:pt>
    <dgm:pt modelId="{F7B4DBB2-558A-45A5-8EB8-4240A34D0A76}" type="sibTrans" cxnId="{4003E24E-09D3-423A-AC7E-218E9EBEC2D7}">
      <dgm:prSet/>
      <dgm:spPr/>
      <dgm:t>
        <a:bodyPr/>
        <a:lstStyle/>
        <a:p>
          <a:endParaRPr lang="es-PR"/>
        </a:p>
      </dgm:t>
    </dgm:pt>
    <dgm:pt modelId="{1F4E129F-3C9D-4159-B72F-ADA9F2D450EC}">
      <dgm:prSet phldrT="[Texto]" custT="1"/>
      <dgm:spPr/>
      <dgm:t>
        <a:bodyPr/>
        <a:lstStyle/>
        <a:p>
          <a:r>
            <a:rPr lang="es-PR" sz="2000" dirty="0"/>
            <a:t>Expresión oral </a:t>
          </a:r>
        </a:p>
      </dgm:t>
    </dgm:pt>
    <dgm:pt modelId="{615F609B-B6B8-4D11-A915-9C7B8E722CBB}" type="parTrans" cxnId="{938CF0F9-DFB8-4A62-A741-E0D5EEA90458}">
      <dgm:prSet/>
      <dgm:spPr/>
      <dgm:t>
        <a:bodyPr/>
        <a:lstStyle/>
        <a:p>
          <a:endParaRPr lang="es-PR"/>
        </a:p>
      </dgm:t>
    </dgm:pt>
    <dgm:pt modelId="{1F9B171D-D1A2-4335-9CED-EB6C554B3A84}" type="sibTrans" cxnId="{938CF0F9-DFB8-4A62-A741-E0D5EEA90458}">
      <dgm:prSet/>
      <dgm:spPr/>
      <dgm:t>
        <a:bodyPr/>
        <a:lstStyle/>
        <a:p>
          <a:endParaRPr lang="es-PR"/>
        </a:p>
      </dgm:t>
    </dgm:pt>
    <dgm:pt modelId="{921C7C5D-80AA-434C-A924-2936B2460ACD}">
      <dgm:prSet phldrT="[Texto]" custT="1"/>
      <dgm:spPr/>
      <dgm:t>
        <a:bodyPr/>
        <a:lstStyle/>
        <a:p>
          <a:r>
            <a:rPr lang="es-PR" sz="2000" dirty="0"/>
            <a:t>Expresión corporal </a:t>
          </a:r>
        </a:p>
      </dgm:t>
    </dgm:pt>
    <dgm:pt modelId="{20C960F9-E810-413C-A9F0-B299B004191A}" type="parTrans" cxnId="{B079313C-4591-4B52-89D8-296587D86F4E}">
      <dgm:prSet/>
      <dgm:spPr/>
      <dgm:t>
        <a:bodyPr/>
        <a:lstStyle/>
        <a:p>
          <a:endParaRPr lang="es-PR"/>
        </a:p>
      </dgm:t>
    </dgm:pt>
    <dgm:pt modelId="{7AC1A899-26F4-44BB-A667-071CF2B1E498}" type="sibTrans" cxnId="{B079313C-4591-4B52-89D8-296587D86F4E}">
      <dgm:prSet/>
      <dgm:spPr/>
      <dgm:t>
        <a:bodyPr/>
        <a:lstStyle/>
        <a:p>
          <a:endParaRPr lang="es-PR"/>
        </a:p>
      </dgm:t>
    </dgm:pt>
    <dgm:pt modelId="{0340517B-DF3E-4182-8D41-77E2DCF0F714}">
      <dgm:prSet phldrT="[Texto]"/>
      <dgm:spPr/>
      <dgm:t>
        <a:bodyPr/>
        <a:lstStyle/>
        <a:p>
          <a:r>
            <a:rPr lang="es-PR" dirty="0">
              <a:solidFill>
                <a:schemeClr val="tx1"/>
              </a:solidFill>
            </a:rPr>
            <a:t>El dominio psicomotriz</a:t>
          </a:r>
        </a:p>
      </dgm:t>
    </dgm:pt>
    <dgm:pt modelId="{0B03D69E-BBAA-471E-BC4D-A7EB0F4C8C50}" type="parTrans" cxnId="{7BF36C6C-3340-4FFE-8049-C0913585E70F}">
      <dgm:prSet/>
      <dgm:spPr/>
      <dgm:t>
        <a:bodyPr/>
        <a:lstStyle/>
        <a:p>
          <a:endParaRPr lang="es-PR"/>
        </a:p>
      </dgm:t>
    </dgm:pt>
    <dgm:pt modelId="{E0158D74-DF88-455B-8CD9-FDB8149594F2}" type="sibTrans" cxnId="{7BF36C6C-3340-4FFE-8049-C0913585E70F}">
      <dgm:prSet/>
      <dgm:spPr/>
      <dgm:t>
        <a:bodyPr/>
        <a:lstStyle/>
        <a:p>
          <a:endParaRPr lang="es-PR"/>
        </a:p>
      </dgm:t>
    </dgm:pt>
    <dgm:pt modelId="{512F2414-962D-4F77-BB78-1C1205AF21FE}">
      <dgm:prSet phldrT="[Texto]" custT="1"/>
      <dgm:spPr/>
      <dgm:t>
        <a:bodyPr/>
        <a:lstStyle/>
        <a:p>
          <a:r>
            <a:rPr lang="es-PR" sz="2000" dirty="0"/>
            <a:t>Actividades deportivas y gimnásticas </a:t>
          </a:r>
        </a:p>
      </dgm:t>
    </dgm:pt>
    <dgm:pt modelId="{9E9153CB-63C3-4CA7-BC69-3EC8317AACCD}" type="parTrans" cxnId="{9B6FB4DB-EAF5-46B6-B201-14BA09A281D2}">
      <dgm:prSet/>
      <dgm:spPr/>
      <dgm:t>
        <a:bodyPr/>
        <a:lstStyle/>
        <a:p>
          <a:endParaRPr lang="es-PR"/>
        </a:p>
      </dgm:t>
    </dgm:pt>
    <dgm:pt modelId="{B9D2B033-E48B-48CE-AE9D-E51F2148BC2F}" type="sibTrans" cxnId="{9B6FB4DB-EAF5-46B6-B201-14BA09A281D2}">
      <dgm:prSet/>
      <dgm:spPr/>
      <dgm:t>
        <a:bodyPr/>
        <a:lstStyle/>
        <a:p>
          <a:endParaRPr lang="es-PR"/>
        </a:p>
      </dgm:t>
    </dgm:pt>
    <dgm:pt modelId="{8CAE9008-0D19-43CC-A2B2-12324B94EA2E}">
      <dgm:prSet phldrT="[Texto]" custT="1"/>
      <dgm:spPr/>
      <dgm:t>
        <a:bodyPr/>
        <a:lstStyle/>
        <a:p>
          <a:r>
            <a:rPr lang="es-PR" sz="2000" dirty="0"/>
            <a:t>Labores y destrezas manuales </a:t>
          </a:r>
        </a:p>
      </dgm:t>
    </dgm:pt>
    <dgm:pt modelId="{C0A13D4D-7873-4ECF-8E36-200D0B3B2BD2}" type="parTrans" cxnId="{5C827015-6C41-4F65-8021-DE1E06F36F4A}">
      <dgm:prSet/>
      <dgm:spPr/>
      <dgm:t>
        <a:bodyPr/>
        <a:lstStyle/>
        <a:p>
          <a:endParaRPr lang="es-PR"/>
        </a:p>
      </dgm:t>
    </dgm:pt>
    <dgm:pt modelId="{CAD2CDE6-E3A6-4071-9915-42AC8C17742D}" type="sibTrans" cxnId="{5C827015-6C41-4F65-8021-DE1E06F36F4A}">
      <dgm:prSet/>
      <dgm:spPr/>
      <dgm:t>
        <a:bodyPr/>
        <a:lstStyle/>
        <a:p>
          <a:endParaRPr lang="es-PR"/>
        </a:p>
      </dgm:t>
    </dgm:pt>
    <dgm:pt modelId="{431307FE-0B19-4D1A-9C7E-94497E025ECA}">
      <dgm:prSet phldrT="[Texto]"/>
      <dgm:spPr/>
      <dgm:t>
        <a:bodyPr/>
        <a:lstStyle/>
        <a:p>
          <a:r>
            <a:rPr lang="es-PR" dirty="0">
              <a:solidFill>
                <a:schemeClr val="tx1"/>
              </a:solidFill>
            </a:rPr>
            <a:t>Actitudes e intereses</a:t>
          </a:r>
        </a:p>
      </dgm:t>
    </dgm:pt>
    <dgm:pt modelId="{AB8D4F17-85F7-4951-8F91-78533AA0DEA3}" type="parTrans" cxnId="{1B8F3516-4FF9-4803-AE03-49E0C8F7CCC0}">
      <dgm:prSet/>
      <dgm:spPr/>
      <dgm:t>
        <a:bodyPr/>
        <a:lstStyle/>
        <a:p>
          <a:endParaRPr lang="es-PR"/>
        </a:p>
      </dgm:t>
    </dgm:pt>
    <dgm:pt modelId="{745331D5-7381-48F9-98BC-2BEDF1D173F5}" type="sibTrans" cxnId="{1B8F3516-4FF9-4803-AE03-49E0C8F7CCC0}">
      <dgm:prSet/>
      <dgm:spPr/>
      <dgm:t>
        <a:bodyPr/>
        <a:lstStyle/>
        <a:p>
          <a:endParaRPr lang="es-PR"/>
        </a:p>
      </dgm:t>
    </dgm:pt>
    <dgm:pt modelId="{0DCFACE0-0AE0-4736-BB53-9A86F6C774FB}">
      <dgm:prSet phldrT="[Texto]" custT="1"/>
      <dgm:spPr/>
      <dgm:t>
        <a:bodyPr/>
        <a:lstStyle/>
        <a:p>
          <a:r>
            <a:rPr lang="es-PR" sz="2000" dirty="0"/>
            <a:t>Actitudes sociales, científicas, culturales y afines con diferentes asignaturas. </a:t>
          </a:r>
        </a:p>
      </dgm:t>
    </dgm:pt>
    <dgm:pt modelId="{10AA6EBE-51D0-470E-AA83-089DA77F61F1}" type="parTrans" cxnId="{111DFC3D-3BB6-4FAA-9482-D982B856012C}">
      <dgm:prSet/>
      <dgm:spPr/>
      <dgm:t>
        <a:bodyPr/>
        <a:lstStyle/>
        <a:p>
          <a:endParaRPr lang="es-PR"/>
        </a:p>
      </dgm:t>
    </dgm:pt>
    <dgm:pt modelId="{C6216080-A624-4FAB-8964-883AE10EDF69}" type="sibTrans" cxnId="{111DFC3D-3BB6-4FAA-9482-D982B856012C}">
      <dgm:prSet/>
      <dgm:spPr/>
      <dgm:t>
        <a:bodyPr/>
        <a:lstStyle/>
        <a:p>
          <a:endParaRPr lang="es-PR"/>
        </a:p>
      </dgm:t>
    </dgm:pt>
    <dgm:pt modelId="{4A148DF1-16D5-4E77-8E08-99C7810734DC}">
      <dgm:prSet phldrT="[Texto]" custT="1"/>
      <dgm:spPr/>
      <dgm:t>
        <a:bodyPr/>
        <a:lstStyle/>
        <a:p>
          <a:r>
            <a:rPr lang="es-PR" sz="2000" dirty="0"/>
            <a:t>Hábitos de trabajo</a:t>
          </a:r>
        </a:p>
      </dgm:t>
    </dgm:pt>
    <dgm:pt modelId="{53B76926-C347-4BDF-988A-88D63E881393}" type="parTrans" cxnId="{6189F1A6-0816-4C34-B0EC-8B451D6C6E16}">
      <dgm:prSet/>
      <dgm:spPr/>
      <dgm:t>
        <a:bodyPr/>
        <a:lstStyle/>
        <a:p>
          <a:endParaRPr lang="es-PR"/>
        </a:p>
      </dgm:t>
    </dgm:pt>
    <dgm:pt modelId="{6FD9C71B-54A6-4A03-B099-A1DFB5ACBE13}" type="sibTrans" cxnId="{6189F1A6-0816-4C34-B0EC-8B451D6C6E16}">
      <dgm:prSet/>
      <dgm:spPr/>
      <dgm:t>
        <a:bodyPr/>
        <a:lstStyle/>
        <a:p>
          <a:endParaRPr lang="es-PR"/>
        </a:p>
      </dgm:t>
    </dgm:pt>
    <dgm:pt modelId="{EB33FB2C-905A-45D4-AEF6-A3A0F9B06760}">
      <dgm:prSet phldrT="[Texto]" custT="1"/>
      <dgm:spPr/>
      <dgm:t>
        <a:bodyPr/>
        <a:lstStyle/>
        <a:p>
          <a:r>
            <a:rPr lang="es-PR" sz="2000" dirty="0"/>
            <a:t>Comunicación no verbal (gestos) </a:t>
          </a:r>
        </a:p>
      </dgm:t>
    </dgm:pt>
    <dgm:pt modelId="{F511951E-A7C2-405B-9596-3551292F336C}" type="parTrans" cxnId="{719850C7-1DD8-4AAD-8606-22E6EAC2C1FC}">
      <dgm:prSet/>
      <dgm:spPr/>
      <dgm:t>
        <a:bodyPr/>
        <a:lstStyle/>
        <a:p>
          <a:endParaRPr lang="es-PR"/>
        </a:p>
      </dgm:t>
    </dgm:pt>
    <dgm:pt modelId="{FEE5DF4B-AD04-4BAA-96E0-1E21E8811766}" type="sibTrans" cxnId="{719850C7-1DD8-4AAD-8606-22E6EAC2C1FC}">
      <dgm:prSet/>
      <dgm:spPr/>
      <dgm:t>
        <a:bodyPr/>
        <a:lstStyle/>
        <a:p>
          <a:endParaRPr lang="es-PR"/>
        </a:p>
      </dgm:t>
    </dgm:pt>
    <dgm:pt modelId="{3A12EF6A-698E-42BB-A698-BDB228F3ED46}">
      <dgm:prSet phldrT="[Texto]" custT="1"/>
      <dgm:spPr/>
      <dgm:t>
        <a:bodyPr/>
        <a:lstStyle/>
        <a:p>
          <a:r>
            <a:rPr lang="es-PR" sz="2000" dirty="0"/>
            <a:t>Relaciones sociales</a:t>
          </a:r>
        </a:p>
      </dgm:t>
    </dgm:pt>
    <dgm:pt modelId="{81B4F6BC-0F53-4375-9A14-3E707289D196}" type="parTrans" cxnId="{219646D1-A315-4E36-BA2E-01CAB8EFF25E}">
      <dgm:prSet/>
      <dgm:spPr/>
      <dgm:t>
        <a:bodyPr/>
        <a:lstStyle/>
        <a:p>
          <a:endParaRPr lang="es-PR"/>
        </a:p>
      </dgm:t>
    </dgm:pt>
    <dgm:pt modelId="{47790196-3CDC-44AC-BBD0-72623C3F2109}" type="sibTrans" cxnId="{219646D1-A315-4E36-BA2E-01CAB8EFF25E}">
      <dgm:prSet/>
      <dgm:spPr/>
      <dgm:t>
        <a:bodyPr/>
        <a:lstStyle/>
        <a:p>
          <a:endParaRPr lang="es-PR"/>
        </a:p>
      </dgm:t>
    </dgm:pt>
    <dgm:pt modelId="{676B1EA2-D57D-4376-8013-EBD3C590B250}">
      <dgm:prSet phldrT="[Texto]" custT="1"/>
      <dgm:spPr/>
      <dgm:t>
        <a:bodyPr/>
        <a:lstStyle/>
        <a:p>
          <a:r>
            <a:rPr lang="es-PR" sz="2000" dirty="0"/>
            <a:t>Artes plásticas </a:t>
          </a:r>
        </a:p>
      </dgm:t>
    </dgm:pt>
    <dgm:pt modelId="{F3EAA9E9-8D8E-4B5D-A284-1ECFBF87FB6E}" type="parTrans" cxnId="{4283DE20-8B8D-4D14-92AD-2E52CE9A589B}">
      <dgm:prSet/>
      <dgm:spPr/>
      <dgm:t>
        <a:bodyPr/>
        <a:lstStyle/>
        <a:p>
          <a:endParaRPr lang="es-PR"/>
        </a:p>
      </dgm:t>
    </dgm:pt>
    <dgm:pt modelId="{F95FCF15-7AF1-49BA-B634-244B91C980A8}" type="sibTrans" cxnId="{4283DE20-8B8D-4D14-92AD-2E52CE9A589B}">
      <dgm:prSet/>
      <dgm:spPr/>
      <dgm:t>
        <a:bodyPr/>
        <a:lstStyle/>
        <a:p>
          <a:endParaRPr lang="es-PR"/>
        </a:p>
      </dgm:t>
    </dgm:pt>
    <dgm:pt modelId="{978848BF-80AC-4482-80B9-CF9D07612519}">
      <dgm:prSet phldrT="[Texto]" custT="1"/>
      <dgm:spPr/>
      <dgm:t>
        <a:bodyPr/>
        <a:lstStyle/>
        <a:p>
          <a:r>
            <a:rPr lang="es-PR" sz="2000" dirty="0"/>
            <a:t>Ejecución musical, danza y bailes folclóricos</a:t>
          </a:r>
          <a:endParaRPr lang="es-PR" sz="1700" dirty="0"/>
        </a:p>
      </dgm:t>
    </dgm:pt>
    <dgm:pt modelId="{9AD37D16-B09D-427C-94C9-AA555D45A3D5}" type="parTrans" cxnId="{E9A6CBE4-C646-47C4-ACFA-DB184CB30007}">
      <dgm:prSet/>
      <dgm:spPr/>
      <dgm:t>
        <a:bodyPr/>
        <a:lstStyle/>
        <a:p>
          <a:endParaRPr lang="es-PR"/>
        </a:p>
      </dgm:t>
    </dgm:pt>
    <dgm:pt modelId="{B67E24C0-7D4F-4034-A8CE-6BA91645307D}" type="sibTrans" cxnId="{E9A6CBE4-C646-47C4-ACFA-DB184CB30007}">
      <dgm:prSet/>
      <dgm:spPr/>
      <dgm:t>
        <a:bodyPr/>
        <a:lstStyle/>
        <a:p>
          <a:endParaRPr lang="es-PR"/>
        </a:p>
      </dgm:t>
    </dgm:pt>
    <dgm:pt modelId="{B24B7388-F2FF-4E67-B669-19BC8CC53112}">
      <dgm:prSet phldrT="[Texto]" custT="1"/>
      <dgm:spPr/>
      <dgm:t>
        <a:bodyPr/>
        <a:lstStyle/>
        <a:p>
          <a:r>
            <a:rPr lang="es-PR" sz="2000" dirty="0"/>
            <a:t>Intereses, gustos y preferencias </a:t>
          </a:r>
        </a:p>
      </dgm:t>
    </dgm:pt>
    <dgm:pt modelId="{EFB55AE2-1A8B-48B7-B4B3-0011D1F30CA2}" type="parTrans" cxnId="{4E9AE439-5B53-4EB2-BBCE-C9186146E401}">
      <dgm:prSet/>
      <dgm:spPr/>
      <dgm:t>
        <a:bodyPr/>
        <a:lstStyle/>
        <a:p>
          <a:endParaRPr lang="es-PR"/>
        </a:p>
      </dgm:t>
    </dgm:pt>
    <dgm:pt modelId="{D5D709CD-5AF4-41E0-979B-F63E18388312}" type="sibTrans" cxnId="{4E9AE439-5B53-4EB2-BBCE-C9186146E401}">
      <dgm:prSet/>
      <dgm:spPr/>
      <dgm:t>
        <a:bodyPr/>
        <a:lstStyle/>
        <a:p>
          <a:endParaRPr lang="es-PR"/>
        </a:p>
      </dgm:t>
    </dgm:pt>
    <dgm:pt modelId="{49BD603C-D594-4753-87CB-37AFD3CFD1FA}" type="pres">
      <dgm:prSet presAssocID="{CA24C79E-4DCA-47ED-9316-E23AD11F0AFF}" presName="Name0" presStyleCnt="0">
        <dgm:presLayoutVars>
          <dgm:dir/>
          <dgm:animLvl val="lvl"/>
          <dgm:resizeHandles val="exact"/>
        </dgm:presLayoutVars>
      </dgm:prSet>
      <dgm:spPr/>
    </dgm:pt>
    <dgm:pt modelId="{E3B34935-16F0-4F85-908F-72BE04563369}" type="pres">
      <dgm:prSet presAssocID="{116646B5-CDF9-4048-968D-FF9BB2AD80F2}" presName="linNode" presStyleCnt="0"/>
      <dgm:spPr/>
    </dgm:pt>
    <dgm:pt modelId="{C917C2FD-4ECF-4D2C-AB58-4D9FAE020537}" type="pres">
      <dgm:prSet presAssocID="{116646B5-CDF9-4048-968D-FF9BB2AD80F2}" presName="parentText" presStyleLbl="node1" presStyleIdx="0" presStyleCnt="3">
        <dgm:presLayoutVars>
          <dgm:chMax val="1"/>
          <dgm:bulletEnabled val="1"/>
        </dgm:presLayoutVars>
      </dgm:prSet>
      <dgm:spPr/>
    </dgm:pt>
    <dgm:pt modelId="{35AD3D52-C6E6-4D28-BD5A-A6598CC9B645}" type="pres">
      <dgm:prSet presAssocID="{116646B5-CDF9-4048-968D-FF9BB2AD80F2}" presName="descendantText" presStyleLbl="alignAccFollowNode1" presStyleIdx="0" presStyleCnt="3">
        <dgm:presLayoutVars>
          <dgm:bulletEnabled val="1"/>
        </dgm:presLayoutVars>
      </dgm:prSet>
      <dgm:spPr/>
    </dgm:pt>
    <dgm:pt modelId="{392FB643-2628-499E-8256-57410C284E3A}" type="pres">
      <dgm:prSet presAssocID="{F7B4DBB2-558A-45A5-8EB8-4240A34D0A76}" presName="sp" presStyleCnt="0"/>
      <dgm:spPr/>
    </dgm:pt>
    <dgm:pt modelId="{CA11B83B-3466-4B9C-A8AC-D8C6FDE07C9A}" type="pres">
      <dgm:prSet presAssocID="{0340517B-DF3E-4182-8D41-77E2DCF0F714}" presName="linNode" presStyleCnt="0"/>
      <dgm:spPr/>
    </dgm:pt>
    <dgm:pt modelId="{411E18C8-B734-4B59-91C6-3CD81E9AB008}" type="pres">
      <dgm:prSet presAssocID="{0340517B-DF3E-4182-8D41-77E2DCF0F714}" presName="parentText" presStyleLbl="node1" presStyleIdx="1" presStyleCnt="3">
        <dgm:presLayoutVars>
          <dgm:chMax val="1"/>
          <dgm:bulletEnabled val="1"/>
        </dgm:presLayoutVars>
      </dgm:prSet>
      <dgm:spPr/>
    </dgm:pt>
    <dgm:pt modelId="{426C74A7-1717-4B68-86C4-603BE9C12734}" type="pres">
      <dgm:prSet presAssocID="{0340517B-DF3E-4182-8D41-77E2DCF0F714}" presName="descendantText" presStyleLbl="alignAccFollowNode1" presStyleIdx="1" presStyleCnt="3">
        <dgm:presLayoutVars>
          <dgm:bulletEnabled val="1"/>
        </dgm:presLayoutVars>
      </dgm:prSet>
      <dgm:spPr/>
    </dgm:pt>
    <dgm:pt modelId="{D1327146-736B-435F-9F0A-92F24C96621D}" type="pres">
      <dgm:prSet presAssocID="{E0158D74-DF88-455B-8CD9-FDB8149594F2}" presName="sp" presStyleCnt="0"/>
      <dgm:spPr/>
    </dgm:pt>
    <dgm:pt modelId="{416D0B8A-5D8A-44B2-B288-0FA02C365597}" type="pres">
      <dgm:prSet presAssocID="{431307FE-0B19-4D1A-9C7E-94497E025ECA}" presName="linNode" presStyleCnt="0"/>
      <dgm:spPr/>
    </dgm:pt>
    <dgm:pt modelId="{1EFBD140-4480-4B6D-BDE7-476B21709268}" type="pres">
      <dgm:prSet presAssocID="{431307FE-0B19-4D1A-9C7E-94497E025ECA}" presName="parentText" presStyleLbl="node1" presStyleIdx="2" presStyleCnt="3">
        <dgm:presLayoutVars>
          <dgm:chMax val="1"/>
          <dgm:bulletEnabled val="1"/>
        </dgm:presLayoutVars>
      </dgm:prSet>
      <dgm:spPr/>
    </dgm:pt>
    <dgm:pt modelId="{B136922D-B40D-4F7F-8C83-8891D36BD2F9}" type="pres">
      <dgm:prSet presAssocID="{431307FE-0B19-4D1A-9C7E-94497E025ECA}" presName="descendantText" presStyleLbl="alignAccFollowNode1" presStyleIdx="2" presStyleCnt="3">
        <dgm:presLayoutVars>
          <dgm:bulletEnabled val="1"/>
        </dgm:presLayoutVars>
      </dgm:prSet>
      <dgm:spPr/>
    </dgm:pt>
  </dgm:ptLst>
  <dgm:cxnLst>
    <dgm:cxn modelId="{3B997F00-5806-4409-94CC-CBAC26172C18}" type="presOf" srcId="{1F4E129F-3C9D-4159-B72F-ADA9F2D450EC}" destId="{35AD3D52-C6E6-4D28-BD5A-A6598CC9B645}" srcOrd="0" destOrd="0" presId="urn:microsoft.com/office/officeart/2005/8/layout/vList5"/>
    <dgm:cxn modelId="{C1C7A708-F0A6-4F4E-9F03-472F54DCA39A}" type="presOf" srcId="{116646B5-CDF9-4048-968D-FF9BB2AD80F2}" destId="{C917C2FD-4ECF-4D2C-AB58-4D9FAE020537}" srcOrd="0" destOrd="0" presId="urn:microsoft.com/office/officeart/2005/8/layout/vList5"/>
    <dgm:cxn modelId="{5C827015-6C41-4F65-8021-DE1E06F36F4A}" srcId="{0340517B-DF3E-4182-8D41-77E2DCF0F714}" destId="{8CAE9008-0D19-43CC-A2B2-12324B94EA2E}" srcOrd="1" destOrd="0" parTransId="{C0A13D4D-7873-4ECF-8E36-200D0B3B2BD2}" sibTransId="{CAD2CDE6-E3A6-4071-9915-42AC8C17742D}"/>
    <dgm:cxn modelId="{1B8F3516-4FF9-4803-AE03-49E0C8F7CCC0}" srcId="{CA24C79E-4DCA-47ED-9316-E23AD11F0AFF}" destId="{431307FE-0B19-4D1A-9C7E-94497E025ECA}" srcOrd="2" destOrd="0" parTransId="{AB8D4F17-85F7-4951-8F91-78533AA0DEA3}" sibTransId="{745331D5-7381-48F9-98BC-2BEDF1D173F5}"/>
    <dgm:cxn modelId="{712E2919-DFEB-4F00-BD61-3C76DF32D6B8}" type="presOf" srcId="{CA24C79E-4DCA-47ED-9316-E23AD11F0AFF}" destId="{49BD603C-D594-4753-87CB-37AFD3CFD1FA}" srcOrd="0" destOrd="0" presId="urn:microsoft.com/office/officeart/2005/8/layout/vList5"/>
    <dgm:cxn modelId="{4283DE20-8B8D-4D14-92AD-2E52CE9A589B}" srcId="{0340517B-DF3E-4182-8D41-77E2DCF0F714}" destId="{676B1EA2-D57D-4376-8013-EBD3C590B250}" srcOrd="2" destOrd="0" parTransId="{F3EAA9E9-8D8E-4B5D-A284-1ECFBF87FB6E}" sibTransId="{F95FCF15-7AF1-49BA-B634-244B91C980A8}"/>
    <dgm:cxn modelId="{507EC126-880E-4C78-9016-CB97E8487AC9}" type="presOf" srcId="{0340517B-DF3E-4182-8D41-77E2DCF0F714}" destId="{411E18C8-B734-4B59-91C6-3CD81E9AB008}" srcOrd="0" destOrd="0" presId="urn:microsoft.com/office/officeart/2005/8/layout/vList5"/>
    <dgm:cxn modelId="{6DC4FA30-EBEC-441F-94F5-4FEEEDA5D4E8}" type="presOf" srcId="{431307FE-0B19-4D1A-9C7E-94497E025ECA}" destId="{1EFBD140-4480-4B6D-BDE7-476B21709268}" srcOrd="0" destOrd="0" presId="urn:microsoft.com/office/officeart/2005/8/layout/vList5"/>
    <dgm:cxn modelId="{4E9AE439-5B53-4EB2-BBCE-C9186146E401}" srcId="{431307FE-0B19-4D1A-9C7E-94497E025ECA}" destId="{B24B7388-F2FF-4E67-B669-19BC8CC53112}" srcOrd="1" destOrd="0" parTransId="{EFB55AE2-1A8B-48B7-B4B3-0011D1F30CA2}" sibTransId="{D5D709CD-5AF4-41E0-979B-F63E18388312}"/>
    <dgm:cxn modelId="{B079313C-4591-4B52-89D8-296587D86F4E}" srcId="{116646B5-CDF9-4048-968D-FF9BB2AD80F2}" destId="{921C7C5D-80AA-434C-A924-2936B2460ACD}" srcOrd="1" destOrd="0" parTransId="{20C960F9-E810-413C-A9F0-B299B004191A}" sibTransId="{7AC1A899-26F4-44BB-A667-071CF2B1E498}"/>
    <dgm:cxn modelId="{8676293D-991E-48F3-A17B-ED1C4419BF4B}" type="presOf" srcId="{4A148DF1-16D5-4E77-8E08-99C7810734DC}" destId="{B136922D-B40D-4F7F-8C83-8891D36BD2F9}" srcOrd="0" destOrd="2" presId="urn:microsoft.com/office/officeart/2005/8/layout/vList5"/>
    <dgm:cxn modelId="{111DFC3D-3BB6-4FAA-9482-D982B856012C}" srcId="{431307FE-0B19-4D1A-9C7E-94497E025ECA}" destId="{0DCFACE0-0AE0-4736-BB53-9A86F6C774FB}" srcOrd="0" destOrd="0" parTransId="{10AA6EBE-51D0-470E-AA83-089DA77F61F1}" sibTransId="{C6216080-A624-4FAB-8964-883AE10EDF69}"/>
    <dgm:cxn modelId="{4003E24E-09D3-423A-AC7E-218E9EBEC2D7}" srcId="{CA24C79E-4DCA-47ED-9316-E23AD11F0AFF}" destId="{116646B5-CDF9-4048-968D-FF9BB2AD80F2}" srcOrd="0" destOrd="0" parTransId="{F8FA2172-E8B5-46AC-940B-371A18D0BEC8}" sibTransId="{F7B4DBB2-558A-45A5-8EB8-4240A34D0A76}"/>
    <dgm:cxn modelId="{FC2BD657-9F88-402E-9AAF-1532F846A7E6}" type="presOf" srcId="{8CAE9008-0D19-43CC-A2B2-12324B94EA2E}" destId="{426C74A7-1717-4B68-86C4-603BE9C12734}" srcOrd="0" destOrd="1" presId="urn:microsoft.com/office/officeart/2005/8/layout/vList5"/>
    <dgm:cxn modelId="{F354A761-AEA0-4BCB-8C81-EDFBC5F1D338}" type="presOf" srcId="{B24B7388-F2FF-4E67-B669-19BC8CC53112}" destId="{B136922D-B40D-4F7F-8C83-8891D36BD2F9}" srcOrd="0" destOrd="1" presId="urn:microsoft.com/office/officeart/2005/8/layout/vList5"/>
    <dgm:cxn modelId="{7BF36C6C-3340-4FFE-8049-C0913585E70F}" srcId="{CA24C79E-4DCA-47ED-9316-E23AD11F0AFF}" destId="{0340517B-DF3E-4182-8D41-77E2DCF0F714}" srcOrd="1" destOrd="0" parTransId="{0B03D69E-BBAA-471E-BC4D-A7EB0F4C8C50}" sibTransId="{E0158D74-DF88-455B-8CD9-FDB8149594F2}"/>
    <dgm:cxn modelId="{9C90A280-3993-425E-BD24-2FA3ED1970F4}" type="presOf" srcId="{676B1EA2-D57D-4376-8013-EBD3C590B250}" destId="{426C74A7-1717-4B68-86C4-603BE9C12734}" srcOrd="0" destOrd="2" presId="urn:microsoft.com/office/officeart/2005/8/layout/vList5"/>
    <dgm:cxn modelId="{3F6C4793-E48A-4937-BE60-4482F071A8A7}" type="presOf" srcId="{978848BF-80AC-4482-80B9-CF9D07612519}" destId="{426C74A7-1717-4B68-86C4-603BE9C12734}" srcOrd="0" destOrd="3" presId="urn:microsoft.com/office/officeart/2005/8/layout/vList5"/>
    <dgm:cxn modelId="{A5EC7696-280B-49D3-BDF1-89A9BBF5A23C}" type="presOf" srcId="{512F2414-962D-4F77-BB78-1C1205AF21FE}" destId="{426C74A7-1717-4B68-86C4-603BE9C12734}" srcOrd="0" destOrd="0" presId="urn:microsoft.com/office/officeart/2005/8/layout/vList5"/>
    <dgm:cxn modelId="{991E069A-5614-4740-BDEB-FDB7BA5F0DD3}" type="presOf" srcId="{0DCFACE0-0AE0-4736-BB53-9A86F6C774FB}" destId="{B136922D-B40D-4F7F-8C83-8891D36BD2F9}" srcOrd="0" destOrd="0" presId="urn:microsoft.com/office/officeart/2005/8/layout/vList5"/>
    <dgm:cxn modelId="{6189F1A6-0816-4C34-B0EC-8B451D6C6E16}" srcId="{431307FE-0B19-4D1A-9C7E-94497E025ECA}" destId="{4A148DF1-16D5-4E77-8E08-99C7810734DC}" srcOrd="2" destOrd="0" parTransId="{53B76926-C347-4BDF-988A-88D63E881393}" sibTransId="{6FD9C71B-54A6-4A03-B099-A1DFB5ACBE13}"/>
    <dgm:cxn modelId="{328354B8-7627-4C38-9D99-3D346A370ED9}" type="presOf" srcId="{921C7C5D-80AA-434C-A924-2936B2460ACD}" destId="{35AD3D52-C6E6-4D28-BD5A-A6598CC9B645}" srcOrd="0" destOrd="1" presId="urn:microsoft.com/office/officeart/2005/8/layout/vList5"/>
    <dgm:cxn modelId="{719850C7-1DD8-4AAD-8606-22E6EAC2C1FC}" srcId="{116646B5-CDF9-4048-968D-FF9BB2AD80F2}" destId="{EB33FB2C-905A-45D4-AEF6-A3A0F9B06760}" srcOrd="2" destOrd="0" parTransId="{F511951E-A7C2-405B-9596-3551292F336C}" sibTransId="{FEE5DF4B-AD04-4BAA-96E0-1E21E8811766}"/>
    <dgm:cxn modelId="{FEB723CD-C85E-4678-B9BA-F25D45BE06B0}" type="presOf" srcId="{EB33FB2C-905A-45D4-AEF6-A3A0F9B06760}" destId="{35AD3D52-C6E6-4D28-BD5A-A6598CC9B645}" srcOrd="0" destOrd="2" presId="urn:microsoft.com/office/officeart/2005/8/layout/vList5"/>
    <dgm:cxn modelId="{219646D1-A315-4E36-BA2E-01CAB8EFF25E}" srcId="{116646B5-CDF9-4048-968D-FF9BB2AD80F2}" destId="{3A12EF6A-698E-42BB-A698-BDB228F3ED46}" srcOrd="3" destOrd="0" parTransId="{81B4F6BC-0F53-4375-9A14-3E707289D196}" sibTransId="{47790196-3CDC-44AC-BBD0-72623C3F2109}"/>
    <dgm:cxn modelId="{9B6FB4DB-EAF5-46B6-B201-14BA09A281D2}" srcId="{0340517B-DF3E-4182-8D41-77E2DCF0F714}" destId="{512F2414-962D-4F77-BB78-1C1205AF21FE}" srcOrd="0" destOrd="0" parTransId="{9E9153CB-63C3-4CA7-BC69-3EC8317AACCD}" sibTransId="{B9D2B033-E48B-48CE-AE9D-E51F2148BC2F}"/>
    <dgm:cxn modelId="{E7E0C3E1-7E8F-448D-A455-ACB51EC53B81}" type="presOf" srcId="{3A12EF6A-698E-42BB-A698-BDB228F3ED46}" destId="{35AD3D52-C6E6-4D28-BD5A-A6598CC9B645}" srcOrd="0" destOrd="3" presId="urn:microsoft.com/office/officeart/2005/8/layout/vList5"/>
    <dgm:cxn modelId="{E9A6CBE4-C646-47C4-ACFA-DB184CB30007}" srcId="{0340517B-DF3E-4182-8D41-77E2DCF0F714}" destId="{978848BF-80AC-4482-80B9-CF9D07612519}" srcOrd="3" destOrd="0" parTransId="{9AD37D16-B09D-427C-94C9-AA555D45A3D5}" sibTransId="{B67E24C0-7D4F-4034-A8CE-6BA91645307D}"/>
    <dgm:cxn modelId="{938CF0F9-DFB8-4A62-A741-E0D5EEA90458}" srcId="{116646B5-CDF9-4048-968D-FF9BB2AD80F2}" destId="{1F4E129F-3C9D-4159-B72F-ADA9F2D450EC}" srcOrd="0" destOrd="0" parTransId="{615F609B-B6B8-4D11-A915-9C7B8E722CBB}" sibTransId="{1F9B171D-D1A2-4335-9CED-EB6C554B3A84}"/>
    <dgm:cxn modelId="{0DAA0312-2C25-460A-AD92-31D430486A89}" type="presParOf" srcId="{49BD603C-D594-4753-87CB-37AFD3CFD1FA}" destId="{E3B34935-16F0-4F85-908F-72BE04563369}" srcOrd="0" destOrd="0" presId="urn:microsoft.com/office/officeart/2005/8/layout/vList5"/>
    <dgm:cxn modelId="{ACD70BFF-4F8F-40CD-AEA0-3E3B64000AC0}" type="presParOf" srcId="{E3B34935-16F0-4F85-908F-72BE04563369}" destId="{C917C2FD-4ECF-4D2C-AB58-4D9FAE020537}" srcOrd="0" destOrd="0" presId="urn:microsoft.com/office/officeart/2005/8/layout/vList5"/>
    <dgm:cxn modelId="{1A008468-E88D-442E-A0CA-0B629FB500C9}" type="presParOf" srcId="{E3B34935-16F0-4F85-908F-72BE04563369}" destId="{35AD3D52-C6E6-4D28-BD5A-A6598CC9B645}" srcOrd="1" destOrd="0" presId="urn:microsoft.com/office/officeart/2005/8/layout/vList5"/>
    <dgm:cxn modelId="{D0BA2F34-2EF4-4495-AA57-8D82E72D0E7E}" type="presParOf" srcId="{49BD603C-D594-4753-87CB-37AFD3CFD1FA}" destId="{392FB643-2628-499E-8256-57410C284E3A}" srcOrd="1" destOrd="0" presId="urn:microsoft.com/office/officeart/2005/8/layout/vList5"/>
    <dgm:cxn modelId="{3FC16B1B-0488-46A1-8232-575B1D3581DE}" type="presParOf" srcId="{49BD603C-D594-4753-87CB-37AFD3CFD1FA}" destId="{CA11B83B-3466-4B9C-A8AC-D8C6FDE07C9A}" srcOrd="2" destOrd="0" presId="urn:microsoft.com/office/officeart/2005/8/layout/vList5"/>
    <dgm:cxn modelId="{CFC1B40D-AC33-4064-B768-2C3DD6CA68D4}" type="presParOf" srcId="{CA11B83B-3466-4B9C-A8AC-D8C6FDE07C9A}" destId="{411E18C8-B734-4B59-91C6-3CD81E9AB008}" srcOrd="0" destOrd="0" presId="urn:microsoft.com/office/officeart/2005/8/layout/vList5"/>
    <dgm:cxn modelId="{8E5C8820-9848-4DDE-B3A3-4BAC032CD089}" type="presParOf" srcId="{CA11B83B-3466-4B9C-A8AC-D8C6FDE07C9A}" destId="{426C74A7-1717-4B68-86C4-603BE9C12734}" srcOrd="1" destOrd="0" presId="urn:microsoft.com/office/officeart/2005/8/layout/vList5"/>
    <dgm:cxn modelId="{EA16AF6C-94E0-48A7-9FDC-150C5548BF9C}" type="presParOf" srcId="{49BD603C-D594-4753-87CB-37AFD3CFD1FA}" destId="{D1327146-736B-435F-9F0A-92F24C96621D}" srcOrd="3" destOrd="0" presId="urn:microsoft.com/office/officeart/2005/8/layout/vList5"/>
    <dgm:cxn modelId="{C2EB63CD-DC71-43CD-BE3E-5D74EE581C4B}" type="presParOf" srcId="{49BD603C-D594-4753-87CB-37AFD3CFD1FA}" destId="{416D0B8A-5D8A-44B2-B288-0FA02C365597}" srcOrd="4" destOrd="0" presId="urn:microsoft.com/office/officeart/2005/8/layout/vList5"/>
    <dgm:cxn modelId="{3FC976D7-E8CA-4413-8CCE-58E3C3ABB171}" type="presParOf" srcId="{416D0B8A-5D8A-44B2-B288-0FA02C365597}" destId="{1EFBD140-4480-4B6D-BDE7-476B21709268}" srcOrd="0" destOrd="0" presId="urn:microsoft.com/office/officeart/2005/8/layout/vList5"/>
    <dgm:cxn modelId="{B0080DE5-9AAE-43A1-B670-6B4EF11745A9}" type="presParOf" srcId="{416D0B8A-5D8A-44B2-B288-0FA02C365597}" destId="{B136922D-B40D-4F7F-8C83-8891D36BD2F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10D161-C659-4712-9698-C5F3D2642B3F}" type="doc">
      <dgm:prSet loTypeId="urn:microsoft.com/office/officeart/2005/8/layout/process1" loCatId="process" qsTypeId="urn:microsoft.com/office/officeart/2005/8/quickstyle/simple1" qsCatId="simple" csTypeId="urn:microsoft.com/office/officeart/2005/8/colors/accent1_2" csCatId="accent1" phldr="1"/>
      <dgm:spPr/>
    </dgm:pt>
    <dgm:pt modelId="{5B5F22FA-563E-4C5D-BF80-BCCC3E3355CC}">
      <dgm:prSet phldrT="[Texto]"/>
      <dgm:spPr/>
      <dgm:t>
        <a:bodyPr/>
        <a:lstStyle/>
        <a:p>
          <a:r>
            <a:rPr lang="es-PR" dirty="0">
              <a:solidFill>
                <a:schemeClr val="tx1"/>
              </a:solidFill>
            </a:rPr>
            <a:t>Determinar los propósitos </a:t>
          </a:r>
        </a:p>
      </dgm:t>
    </dgm:pt>
    <dgm:pt modelId="{1219FA9E-6BD8-4F23-A50F-9FCA841B4294}" type="parTrans" cxnId="{0BF8DE23-B310-41AC-9490-72AE7777E452}">
      <dgm:prSet/>
      <dgm:spPr/>
      <dgm:t>
        <a:bodyPr/>
        <a:lstStyle/>
        <a:p>
          <a:endParaRPr lang="es-PR"/>
        </a:p>
      </dgm:t>
    </dgm:pt>
    <dgm:pt modelId="{247CCBD5-0302-4F44-A939-EF675FB00293}" type="sibTrans" cxnId="{0BF8DE23-B310-41AC-9490-72AE7777E452}">
      <dgm:prSet/>
      <dgm:spPr/>
      <dgm:t>
        <a:bodyPr/>
        <a:lstStyle/>
        <a:p>
          <a:endParaRPr lang="es-PR" dirty="0"/>
        </a:p>
      </dgm:t>
    </dgm:pt>
    <dgm:pt modelId="{9C5C5E0C-26A6-4327-AB1A-F81935CCAB6A}">
      <dgm:prSet phldrT="[Texto]"/>
      <dgm:spPr/>
      <dgm:t>
        <a:bodyPr/>
        <a:lstStyle/>
        <a:p>
          <a:r>
            <a:rPr lang="es-PR" dirty="0">
              <a:solidFill>
                <a:schemeClr val="tx1"/>
              </a:solidFill>
            </a:rPr>
            <a:t>Definir una muestra de las conductas que se observarán </a:t>
          </a:r>
        </a:p>
      </dgm:t>
    </dgm:pt>
    <dgm:pt modelId="{CA748D4E-616F-4814-BB5D-5154B8609B3A}" type="parTrans" cxnId="{A583DA9B-FF74-4896-9E41-DCA7FCC9F71C}">
      <dgm:prSet/>
      <dgm:spPr/>
      <dgm:t>
        <a:bodyPr/>
        <a:lstStyle/>
        <a:p>
          <a:endParaRPr lang="es-PR"/>
        </a:p>
      </dgm:t>
    </dgm:pt>
    <dgm:pt modelId="{88F6BFB5-DBEA-43DF-80CE-103501151C3F}" type="sibTrans" cxnId="{A583DA9B-FF74-4896-9E41-DCA7FCC9F71C}">
      <dgm:prSet/>
      <dgm:spPr/>
      <dgm:t>
        <a:bodyPr/>
        <a:lstStyle/>
        <a:p>
          <a:endParaRPr lang="es-PR" dirty="0"/>
        </a:p>
      </dgm:t>
    </dgm:pt>
    <dgm:pt modelId="{18DA8D3A-9BA0-4ACD-A0E8-1B3100694B20}">
      <dgm:prSet phldrT="[Texto]"/>
      <dgm:spPr/>
      <dgm:t>
        <a:bodyPr/>
        <a:lstStyle/>
        <a:p>
          <a:r>
            <a:rPr lang="es-PR" dirty="0">
              <a:solidFill>
                <a:schemeClr val="tx1"/>
              </a:solidFill>
            </a:rPr>
            <a:t>Precisar las condiciones de la observación</a:t>
          </a:r>
        </a:p>
      </dgm:t>
    </dgm:pt>
    <dgm:pt modelId="{6A24A866-24B8-4774-AE34-0A84E425D7F6}" type="parTrans" cxnId="{FDA0065D-8A5B-4286-AF1D-31F81047C788}">
      <dgm:prSet/>
      <dgm:spPr/>
      <dgm:t>
        <a:bodyPr/>
        <a:lstStyle/>
        <a:p>
          <a:endParaRPr lang="es-PR"/>
        </a:p>
      </dgm:t>
    </dgm:pt>
    <dgm:pt modelId="{AD6AC904-4637-43E3-8A70-FFE6EF2DD57F}" type="sibTrans" cxnId="{FDA0065D-8A5B-4286-AF1D-31F81047C788}">
      <dgm:prSet/>
      <dgm:spPr/>
      <dgm:t>
        <a:bodyPr/>
        <a:lstStyle/>
        <a:p>
          <a:endParaRPr lang="es-PR" dirty="0"/>
        </a:p>
      </dgm:t>
    </dgm:pt>
    <dgm:pt modelId="{C4C80A5E-91F7-4FF6-996F-F1A42084A160}">
      <dgm:prSet/>
      <dgm:spPr/>
      <dgm:t>
        <a:bodyPr/>
        <a:lstStyle/>
        <a:p>
          <a:r>
            <a:rPr lang="es-PR" dirty="0">
              <a:solidFill>
                <a:schemeClr val="tx1"/>
              </a:solidFill>
            </a:rPr>
            <a:t>Elaborar los instrumentos de observación </a:t>
          </a:r>
        </a:p>
      </dgm:t>
    </dgm:pt>
    <dgm:pt modelId="{DF1E11B1-14D5-412E-930B-C37338BE8F01}" type="parTrans" cxnId="{51DF8773-A807-4E68-8B8E-D334096A8C2B}">
      <dgm:prSet/>
      <dgm:spPr/>
      <dgm:t>
        <a:bodyPr/>
        <a:lstStyle/>
        <a:p>
          <a:endParaRPr lang="es-PR"/>
        </a:p>
      </dgm:t>
    </dgm:pt>
    <dgm:pt modelId="{5D59CC46-8843-4E95-8F66-0D069E72BAA3}" type="sibTrans" cxnId="{51DF8773-A807-4E68-8B8E-D334096A8C2B}">
      <dgm:prSet/>
      <dgm:spPr/>
      <dgm:t>
        <a:bodyPr/>
        <a:lstStyle/>
        <a:p>
          <a:endParaRPr lang="es-PR"/>
        </a:p>
      </dgm:t>
    </dgm:pt>
    <dgm:pt modelId="{9174E9AD-AD22-4B5A-80EE-7AC5225A857E}" type="pres">
      <dgm:prSet presAssocID="{C410D161-C659-4712-9698-C5F3D2642B3F}" presName="Name0" presStyleCnt="0">
        <dgm:presLayoutVars>
          <dgm:dir/>
          <dgm:resizeHandles val="exact"/>
        </dgm:presLayoutVars>
      </dgm:prSet>
      <dgm:spPr/>
    </dgm:pt>
    <dgm:pt modelId="{1EDA8888-6979-4CAF-A41B-91E02393CAA7}" type="pres">
      <dgm:prSet presAssocID="{5B5F22FA-563E-4C5D-BF80-BCCC3E3355CC}" presName="node" presStyleLbl="node1" presStyleIdx="0" presStyleCnt="4">
        <dgm:presLayoutVars>
          <dgm:bulletEnabled val="1"/>
        </dgm:presLayoutVars>
      </dgm:prSet>
      <dgm:spPr/>
    </dgm:pt>
    <dgm:pt modelId="{C6293CDF-BE6C-48CF-9650-D69E56CF560C}" type="pres">
      <dgm:prSet presAssocID="{247CCBD5-0302-4F44-A939-EF675FB00293}" presName="sibTrans" presStyleLbl="sibTrans2D1" presStyleIdx="0" presStyleCnt="3"/>
      <dgm:spPr/>
    </dgm:pt>
    <dgm:pt modelId="{5C61895E-1393-44B0-A024-D1EE0B609F7D}" type="pres">
      <dgm:prSet presAssocID="{247CCBD5-0302-4F44-A939-EF675FB00293}" presName="connectorText" presStyleLbl="sibTrans2D1" presStyleIdx="0" presStyleCnt="3"/>
      <dgm:spPr/>
    </dgm:pt>
    <dgm:pt modelId="{61DF2EB5-F371-4793-8F3F-47CA0ABF17B2}" type="pres">
      <dgm:prSet presAssocID="{9C5C5E0C-26A6-4327-AB1A-F81935CCAB6A}" presName="node" presStyleLbl="node1" presStyleIdx="1" presStyleCnt="4">
        <dgm:presLayoutVars>
          <dgm:bulletEnabled val="1"/>
        </dgm:presLayoutVars>
      </dgm:prSet>
      <dgm:spPr/>
    </dgm:pt>
    <dgm:pt modelId="{BA7636D6-B52B-45F2-92D0-75AA5F525BF5}" type="pres">
      <dgm:prSet presAssocID="{88F6BFB5-DBEA-43DF-80CE-103501151C3F}" presName="sibTrans" presStyleLbl="sibTrans2D1" presStyleIdx="1" presStyleCnt="3"/>
      <dgm:spPr/>
    </dgm:pt>
    <dgm:pt modelId="{3359FF2C-4037-4466-ADF0-73F67B13CF7E}" type="pres">
      <dgm:prSet presAssocID="{88F6BFB5-DBEA-43DF-80CE-103501151C3F}" presName="connectorText" presStyleLbl="sibTrans2D1" presStyleIdx="1" presStyleCnt="3"/>
      <dgm:spPr/>
    </dgm:pt>
    <dgm:pt modelId="{864EA4F9-F396-4434-9265-1284331473CB}" type="pres">
      <dgm:prSet presAssocID="{18DA8D3A-9BA0-4ACD-A0E8-1B3100694B20}" presName="node" presStyleLbl="node1" presStyleIdx="2" presStyleCnt="4">
        <dgm:presLayoutVars>
          <dgm:bulletEnabled val="1"/>
        </dgm:presLayoutVars>
      </dgm:prSet>
      <dgm:spPr/>
    </dgm:pt>
    <dgm:pt modelId="{AF4F60F7-572C-4761-82D1-7447B5003834}" type="pres">
      <dgm:prSet presAssocID="{AD6AC904-4637-43E3-8A70-FFE6EF2DD57F}" presName="sibTrans" presStyleLbl="sibTrans2D1" presStyleIdx="2" presStyleCnt="3"/>
      <dgm:spPr/>
    </dgm:pt>
    <dgm:pt modelId="{5B0D06EA-73C4-4CCE-BFA4-019004551756}" type="pres">
      <dgm:prSet presAssocID="{AD6AC904-4637-43E3-8A70-FFE6EF2DD57F}" presName="connectorText" presStyleLbl="sibTrans2D1" presStyleIdx="2" presStyleCnt="3"/>
      <dgm:spPr/>
    </dgm:pt>
    <dgm:pt modelId="{B65F6FEB-1A9F-42E8-9AA2-A0CA13EB0EA0}" type="pres">
      <dgm:prSet presAssocID="{C4C80A5E-91F7-4FF6-996F-F1A42084A160}" presName="node" presStyleLbl="node1" presStyleIdx="3" presStyleCnt="4">
        <dgm:presLayoutVars>
          <dgm:bulletEnabled val="1"/>
        </dgm:presLayoutVars>
      </dgm:prSet>
      <dgm:spPr/>
    </dgm:pt>
  </dgm:ptLst>
  <dgm:cxnLst>
    <dgm:cxn modelId="{121EF70A-022E-46A8-82C9-F827DC4C0961}" type="presOf" srcId="{18DA8D3A-9BA0-4ACD-A0E8-1B3100694B20}" destId="{864EA4F9-F396-4434-9265-1284331473CB}" srcOrd="0" destOrd="0" presId="urn:microsoft.com/office/officeart/2005/8/layout/process1"/>
    <dgm:cxn modelId="{AED7BB17-05A3-44D7-9D6A-99AEFF4885D9}" type="presOf" srcId="{5B5F22FA-563E-4C5D-BF80-BCCC3E3355CC}" destId="{1EDA8888-6979-4CAF-A41B-91E02393CAA7}" srcOrd="0" destOrd="0" presId="urn:microsoft.com/office/officeart/2005/8/layout/process1"/>
    <dgm:cxn modelId="{0BF8DE23-B310-41AC-9490-72AE7777E452}" srcId="{C410D161-C659-4712-9698-C5F3D2642B3F}" destId="{5B5F22FA-563E-4C5D-BF80-BCCC3E3355CC}" srcOrd="0" destOrd="0" parTransId="{1219FA9E-6BD8-4F23-A50F-9FCA841B4294}" sibTransId="{247CCBD5-0302-4F44-A939-EF675FB00293}"/>
    <dgm:cxn modelId="{59C94124-BC83-44D8-A469-CCDEF7260B14}" type="presOf" srcId="{AD6AC904-4637-43E3-8A70-FFE6EF2DD57F}" destId="{5B0D06EA-73C4-4CCE-BFA4-019004551756}" srcOrd="1" destOrd="0" presId="urn:microsoft.com/office/officeart/2005/8/layout/process1"/>
    <dgm:cxn modelId="{7A5B3230-3913-4E23-A898-A58DFE00A1B4}" type="presOf" srcId="{88F6BFB5-DBEA-43DF-80CE-103501151C3F}" destId="{BA7636D6-B52B-45F2-92D0-75AA5F525BF5}" srcOrd="0" destOrd="0" presId="urn:microsoft.com/office/officeart/2005/8/layout/process1"/>
    <dgm:cxn modelId="{BAA89447-54D5-4781-9159-252BB1D02261}" type="presOf" srcId="{AD6AC904-4637-43E3-8A70-FFE6EF2DD57F}" destId="{AF4F60F7-572C-4761-82D1-7447B5003834}" srcOrd="0" destOrd="0" presId="urn:microsoft.com/office/officeart/2005/8/layout/process1"/>
    <dgm:cxn modelId="{D6AE6D56-EFCE-45C0-8D89-4CFEBAB38F2A}" type="presOf" srcId="{C410D161-C659-4712-9698-C5F3D2642B3F}" destId="{9174E9AD-AD22-4B5A-80EE-7AC5225A857E}" srcOrd="0" destOrd="0" presId="urn:microsoft.com/office/officeart/2005/8/layout/process1"/>
    <dgm:cxn modelId="{FDA0065D-8A5B-4286-AF1D-31F81047C788}" srcId="{C410D161-C659-4712-9698-C5F3D2642B3F}" destId="{18DA8D3A-9BA0-4ACD-A0E8-1B3100694B20}" srcOrd="2" destOrd="0" parTransId="{6A24A866-24B8-4774-AE34-0A84E425D7F6}" sibTransId="{AD6AC904-4637-43E3-8A70-FFE6EF2DD57F}"/>
    <dgm:cxn modelId="{4AC2B568-038F-4FAB-ACEB-7C290CB5FA2B}" type="presOf" srcId="{9C5C5E0C-26A6-4327-AB1A-F81935CCAB6A}" destId="{61DF2EB5-F371-4793-8F3F-47CA0ABF17B2}" srcOrd="0" destOrd="0" presId="urn:microsoft.com/office/officeart/2005/8/layout/process1"/>
    <dgm:cxn modelId="{51DF8773-A807-4E68-8B8E-D334096A8C2B}" srcId="{C410D161-C659-4712-9698-C5F3D2642B3F}" destId="{C4C80A5E-91F7-4FF6-996F-F1A42084A160}" srcOrd="3" destOrd="0" parTransId="{DF1E11B1-14D5-412E-930B-C37338BE8F01}" sibTransId="{5D59CC46-8843-4E95-8F66-0D069E72BAA3}"/>
    <dgm:cxn modelId="{80434681-2C16-431B-B1BF-9B96AF3F1DC6}" type="presOf" srcId="{247CCBD5-0302-4F44-A939-EF675FB00293}" destId="{C6293CDF-BE6C-48CF-9650-D69E56CF560C}" srcOrd="0" destOrd="0" presId="urn:microsoft.com/office/officeart/2005/8/layout/process1"/>
    <dgm:cxn modelId="{84520595-5515-4D0E-B647-B004B5202890}" type="presOf" srcId="{247CCBD5-0302-4F44-A939-EF675FB00293}" destId="{5C61895E-1393-44B0-A024-D1EE0B609F7D}" srcOrd="1" destOrd="0" presId="urn:microsoft.com/office/officeart/2005/8/layout/process1"/>
    <dgm:cxn modelId="{A583DA9B-FF74-4896-9E41-DCA7FCC9F71C}" srcId="{C410D161-C659-4712-9698-C5F3D2642B3F}" destId="{9C5C5E0C-26A6-4327-AB1A-F81935CCAB6A}" srcOrd="1" destOrd="0" parTransId="{CA748D4E-616F-4814-BB5D-5154B8609B3A}" sibTransId="{88F6BFB5-DBEA-43DF-80CE-103501151C3F}"/>
    <dgm:cxn modelId="{D6AF1BE2-1290-4B33-A2F7-4EAA963950F2}" type="presOf" srcId="{88F6BFB5-DBEA-43DF-80CE-103501151C3F}" destId="{3359FF2C-4037-4466-ADF0-73F67B13CF7E}" srcOrd="1" destOrd="0" presId="urn:microsoft.com/office/officeart/2005/8/layout/process1"/>
    <dgm:cxn modelId="{2409D4E8-03D2-4395-B50A-44CD9AAF98EE}" type="presOf" srcId="{C4C80A5E-91F7-4FF6-996F-F1A42084A160}" destId="{B65F6FEB-1A9F-42E8-9AA2-A0CA13EB0EA0}" srcOrd="0" destOrd="0" presId="urn:microsoft.com/office/officeart/2005/8/layout/process1"/>
    <dgm:cxn modelId="{99690EFE-E4DC-43B1-847D-EC0F7EE858FC}" type="presParOf" srcId="{9174E9AD-AD22-4B5A-80EE-7AC5225A857E}" destId="{1EDA8888-6979-4CAF-A41B-91E02393CAA7}" srcOrd="0" destOrd="0" presId="urn:microsoft.com/office/officeart/2005/8/layout/process1"/>
    <dgm:cxn modelId="{BBC89A6E-3754-43E5-B0E5-AAF757E8C70C}" type="presParOf" srcId="{9174E9AD-AD22-4B5A-80EE-7AC5225A857E}" destId="{C6293CDF-BE6C-48CF-9650-D69E56CF560C}" srcOrd="1" destOrd="0" presId="urn:microsoft.com/office/officeart/2005/8/layout/process1"/>
    <dgm:cxn modelId="{DAD67CD9-1B74-4D20-9BFD-7CEDC950F241}" type="presParOf" srcId="{C6293CDF-BE6C-48CF-9650-D69E56CF560C}" destId="{5C61895E-1393-44B0-A024-D1EE0B609F7D}" srcOrd="0" destOrd="0" presId="urn:microsoft.com/office/officeart/2005/8/layout/process1"/>
    <dgm:cxn modelId="{52B24B0E-77B6-4CA3-A852-123083E18F36}" type="presParOf" srcId="{9174E9AD-AD22-4B5A-80EE-7AC5225A857E}" destId="{61DF2EB5-F371-4793-8F3F-47CA0ABF17B2}" srcOrd="2" destOrd="0" presId="urn:microsoft.com/office/officeart/2005/8/layout/process1"/>
    <dgm:cxn modelId="{F51EEA78-5D1D-4CC9-BF36-4E8EC20D0455}" type="presParOf" srcId="{9174E9AD-AD22-4B5A-80EE-7AC5225A857E}" destId="{BA7636D6-B52B-45F2-92D0-75AA5F525BF5}" srcOrd="3" destOrd="0" presId="urn:microsoft.com/office/officeart/2005/8/layout/process1"/>
    <dgm:cxn modelId="{6C588D52-0188-4C8F-8630-3466C1B122E8}" type="presParOf" srcId="{BA7636D6-B52B-45F2-92D0-75AA5F525BF5}" destId="{3359FF2C-4037-4466-ADF0-73F67B13CF7E}" srcOrd="0" destOrd="0" presId="urn:microsoft.com/office/officeart/2005/8/layout/process1"/>
    <dgm:cxn modelId="{4F927054-E18D-409F-A26A-92B76E0A2D1B}" type="presParOf" srcId="{9174E9AD-AD22-4B5A-80EE-7AC5225A857E}" destId="{864EA4F9-F396-4434-9265-1284331473CB}" srcOrd="4" destOrd="0" presId="urn:microsoft.com/office/officeart/2005/8/layout/process1"/>
    <dgm:cxn modelId="{7D477D42-F587-423A-BD88-85B475C44219}" type="presParOf" srcId="{9174E9AD-AD22-4B5A-80EE-7AC5225A857E}" destId="{AF4F60F7-572C-4761-82D1-7447B5003834}" srcOrd="5" destOrd="0" presId="urn:microsoft.com/office/officeart/2005/8/layout/process1"/>
    <dgm:cxn modelId="{38381DD0-0648-4A79-A792-FE5778A8CCA0}" type="presParOf" srcId="{AF4F60F7-572C-4761-82D1-7447B5003834}" destId="{5B0D06EA-73C4-4CCE-BFA4-019004551756}" srcOrd="0" destOrd="0" presId="urn:microsoft.com/office/officeart/2005/8/layout/process1"/>
    <dgm:cxn modelId="{3D06B0D9-1E5F-4840-9A84-4BA3F627E734}" type="presParOf" srcId="{9174E9AD-AD22-4B5A-80EE-7AC5225A857E}" destId="{B65F6FEB-1A9F-42E8-9AA2-A0CA13EB0EA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847566-C7F8-4DA9-A7BF-18C6B84088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R"/>
        </a:p>
      </dgm:t>
    </dgm:pt>
    <dgm:pt modelId="{AC4EC065-422E-4193-BD64-F4DBB7EFD46C}">
      <dgm:prSet phldrT="[Texto]"/>
      <dgm:spPr/>
      <dgm:t>
        <a:bodyPr/>
        <a:lstStyle/>
        <a:p>
          <a:r>
            <a:rPr lang="es-PR" dirty="0">
              <a:solidFill>
                <a:schemeClr val="tx1"/>
              </a:solidFill>
            </a:rPr>
            <a:t>Instrumentos </a:t>
          </a:r>
        </a:p>
        <a:p>
          <a:r>
            <a:rPr lang="es-PR" dirty="0">
              <a:solidFill>
                <a:schemeClr val="tx1"/>
              </a:solidFill>
            </a:rPr>
            <a:t>Tipos </a:t>
          </a:r>
          <a:r>
            <a:rPr lang="es-PR" dirty="0">
              <a:solidFill>
                <a:schemeClr val="tx1"/>
              </a:solidFill>
              <a:latin typeface="Calibri"/>
            </a:rPr>
            <a:t>de Procedimientos </a:t>
          </a:r>
          <a:endParaRPr lang="es-PR" dirty="0">
            <a:solidFill>
              <a:schemeClr val="tx1"/>
            </a:solidFill>
          </a:endParaRPr>
        </a:p>
      </dgm:t>
    </dgm:pt>
    <dgm:pt modelId="{BA74267D-A6B8-43BC-8F6C-F786DC91B0A3}" type="parTrans" cxnId="{1FFEE342-EB7B-432E-9337-675CBECA7A95}">
      <dgm:prSet/>
      <dgm:spPr/>
      <dgm:t>
        <a:bodyPr/>
        <a:lstStyle/>
        <a:p>
          <a:endParaRPr lang="es-PR"/>
        </a:p>
      </dgm:t>
    </dgm:pt>
    <dgm:pt modelId="{26ACAF48-2C90-4A4A-AE25-FD998BE81EF8}" type="sibTrans" cxnId="{1FFEE342-EB7B-432E-9337-675CBECA7A95}">
      <dgm:prSet/>
      <dgm:spPr/>
      <dgm:t>
        <a:bodyPr/>
        <a:lstStyle/>
        <a:p>
          <a:endParaRPr lang="es-PR"/>
        </a:p>
      </dgm:t>
    </dgm:pt>
    <dgm:pt modelId="{1CDCC6BC-7771-479E-9CBA-A447255E8D1F}">
      <dgm:prSet phldrT="[Texto]"/>
      <dgm:spPr/>
      <dgm:t>
        <a:bodyPr/>
        <a:lstStyle/>
        <a:p>
          <a:r>
            <a:rPr lang="es-PR" dirty="0">
              <a:solidFill>
                <a:schemeClr val="tx1"/>
              </a:solidFill>
            </a:rPr>
            <a:t>Listas </a:t>
          </a:r>
          <a:r>
            <a:rPr lang="es-PR" dirty="0">
              <a:solidFill>
                <a:schemeClr val="tx1"/>
              </a:solidFill>
              <a:latin typeface="Calibri"/>
            </a:rPr>
            <a:t>de Cotejo</a:t>
          </a:r>
          <a:endParaRPr lang="es-PR" dirty="0">
            <a:solidFill>
              <a:schemeClr val="tx1"/>
            </a:solidFill>
          </a:endParaRPr>
        </a:p>
      </dgm:t>
    </dgm:pt>
    <dgm:pt modelId="{B7613CA0-F0D9-4FF9-95D7-A94C8C38DEFE}" type="parTrans" cxnId="{29A9B970-E5A1-4712-B3C8-2A653EEBD328}">
      <dgm:prSet/>
      <dgm:spPr/>
      <dgm:t>
        <a:bodyPr/>
        <a:lstStyle/>
        <a:p>
          <a:endParaRPr lang="es-PR" dirty="0"/>
        </a:p>
      </dgm:t>
    </dgm:pt>
    <dgm:pt modelId="{702282A4-82EF-4B7C-A5D3-163B738831C9}" type="sibTrans" cxnId="{29A9B970-E5A1-4712-B3C8-2A653EEBD328}">
      <dgm:prSet/>
      <dgm:spPr/>
      <dgm:t>
        <a:bodyPr/>
        <a:lstStyle/>
        <a:p>
          <a:endParaRPr lang="es-PR"/>
        </a:p>
      </dgm:t>
    </dgm:pt>
    <dgm:pt modelId="{60D23605-8782-4DCE-BA1D-4FADFCC05D9A}">
      <dgm:prSet phldrT="[Texto]"/>
      <dgm:spPr/>
      <dgm:t>
        <a:bodyPr/>
        <a:lstStyle/>
        <a:p>
          <a:r>
            <a:rPr lang="es-PR" dirty="0">
              <a:solidFill>
                <a:schemeClr val="tx1"/>
              </a:solidFill>
            </a:rPr>
            <a:t>Registros anecdóticos</a:t>
          </a:r>
        </a:p>
      </dgm:t>
    </dgm:pt>
    <dgm:pt modelId="{ED0A407C-81BB-44F5-8992-4DC67F3C2857}" type="parTrans" cxnId="{98408AFF-1624-4A3D-9C38-BB729D1069E3}">
      <dgm:prSet/>
      <dgm:spPr/>
      <dgm:t>
        <a:bodyPr/>
        <a:lstStyle/>
        <a:p>
          <a:endParaRPr lang="es-PR" dirty="0"/>
        </a:p>
      </dgm:t>
    </dgm:pt>
    <dgm:pt modelId="{D8B53E33-B8AD-4973-BEDA-C9E9899E10B9}" type="sibTrans" cxnId="{98408AFF-1624-4A3D-9C38-BB729D1069E3}">
      <dgm:prSet/>
      <dgm:spPr/>
      <dgm:t>
        <a:bodyPr/>
        <a:lstStyle/>
        <a:p>
          <a:endParaRPr lang="es-PR"/>
        </a:p>
      </dgm:t>
    </dgm:pt>
    <dgm:pt modelId="{A6888065-097E-4BF0-8E2C-5799A514A3F7}">
      <dgm:prSet phldrT="[Texto]"/>
      <dgm:spPr/>
      <dgm:t>
        <a:bodyPr/>
        <a:lstStyle/>
        <a:p>
          <a:r>
            <a:rPr lang="es-PR" dirty="0">
              <a:solidFill>
                <a:schemeClr val="tx1"/>
              </a:solidFill>
            </a:rPr>
            <a:t>Escalas </a:t>
          </a:r>
          <a:r>
            <a:rPr lang="es-PR" dirty="0">
              <a:solidFill>
                <a:schemeClr val="tx1"/>
              </a:solidFill>
              <a:latin typeface="Calibri"/>
            </a:rPr>
            <a:t>de </a:t>
          </a:r>
          <a:r>
            <a:rPr lang="es-PR" dirty="0">
              <a:solidFill>
                <a:schemeClr val="tx1"/>
              </a:solidFill>
              <a:latin typeface="+mn-lt"/>
            </a:rPr>
            <a:t>Apreciación</a:t>
          </a:r>
        </a:p>
      </dgm:t>
    </dgm:pt>
    <dgm:pt modelId="{6179736E-B3F6-4AC2-846D-839767920AB7}" type="parTrans" cxnId="{55BBB23F-1AF1-402C-B2F3-66DDB2C344E8}">
      <dgm:prSet/>
      <dgm:spPr/>
      <dgm:t>
        <a:bodyPr/>
        <a:lstStyle/>
        <a:p>
          <a:endParaRPr lang="es-PR" dirty="0"/>
        </a:p>
      </dgm:t>
    </dgm:pt>
    <dgm:pt modelId="{6CAC2A77-0208-4AEE-A405-2D7D0DDB5D10}" type="sibTrans" cxnId="{55BBB23F-1AF1-402C-B2F3-66DDB2C344E8}">
      <dgm:prSet/>
      <dgm:spPr/>
      <dgm:t>
        <a:bodyPr/>
        <a:lstStyle/>
        <a:p>
          <a:endParaRPr lang="es-PR"/>
        </a:p>
      </dgm:t>
    </dgm:pt>
    <dgm:pt modelId="{E80539F7-6E5F-4080-8BF0-4672237E8F58}">
      <dgm:prSet/>
      <dgm:spPr/>
      <dgm:t>
        <a:bodyPr/>
        <a:lstStyle/>
        <a:p>
          <a:r>
            <a:rPr lang="es-PR" dirty="0">
              <a:solidFill>
                <a:schemeClr val="tx1"/>
              </a:solidFill>
            </a:rPr>
            <a:t>Numéricas</a:t>
          </a:r>
          <a:r>
            <a:rPr lang="es-PR" dirty="0"/>
            <a:t> </a:t>
          </a:r>
        </a:p>
      </dgm:t>
    </dgm:pt>
    <dgm:pt modelId="{64F97D2A-16BA-45A5-A7EB-74591779A980}" type="parTrans" cxnId="{F72FADBD-C278-4548-9CD7-AFB7787E063E}">
      <dgm:prSet/>
      <dgm:spPr/>
      <dgm:t>
        <a:bodyPr/>
        <a:lstStyle/>
        <a:p>
          <a:endParaRPr lang="es-PR" dirty="0"/>
        </a:p>
      </dgm:t>
    </dgm:pt>
    <dgm:pt modelId="{E690E309-4383-4FC4-AA25-12443C988C60}" type="sibTrans" cxnId="{F72FADBD-C278-4548-9CD7-AFB7787E063E}">
      <dgm:prSet/>
      <dgm:spPr/>
      <dgm:t>
        <a:bodyPr/>
        <a:lstStyle/>
        <a:p>
          <a:endParaRPr lang="es-PR"/>
        </a:p>
      </dgm:t>
    </dgm:pt>
    <dgm:pt modelId="{65DD23D6-3266-4BD9-B684-A001871D2F12}">
      <dgm:prSet/>
      <dgm:spPr/>
      <dgm:t>
        <a:bodyPr/>
        <a:lstStyle/>
        <a:p>
          <a:r>
            <a:rPr lang="es-PR" dirty="0">
              <a:solidFill>
                <a:schemeClr val="tx1"/>
              </a:solidFill>
            </a:rPr>
            <a:t>Gráficas</a:t>
          </a:r>
        </a:p>
      </dgm:t>
    </dgm:pt>
    <dgm:pt modelId="{2A2B078B-5526-4174-A8ED-647232AF94D0}" type="parTrans" cxnId="{CCF7C08E-3E9F-40B1-B885-8996C6047C2C}">
      <dgm:prSet/>
      <dgm:spPr/>
      <dgm:t>
        <a:bodyPr/>
        <a:lstStyle/>
        <a:p>
          <a:endParaRPr lang="es-PR" dirty="0"/>
        </a:p>
      </dgm:t>
    </dgm:pt>
    <dgm:pt modelId="{026B2146-B8A3-4A1D-95C3-7AF32127544F}" type="sibTrans" cxnId="{CCF7C08E-3E9F-40B1-B885-8996C6047C2C}">
      <dgm:prSet/>
      <dgm:spPr/>
      <dgm:t>
        <a:bodyPr/>
        <a:lstStyle/>
        <a:p>
          <a:endParaRPr lang="es-PR"/>
        </a:p>
      </dgm:t>
    </dgm:pt>
    <dgm:pt modelId="{BE49D51F-37EF-4860-BFF3-B6462A5FA100}">
      <dgm:prSet/>
      <dgm:spPr/>
      <dgm:t>
        <a:bodyPr/>
        <a:lstStyle/>
        <a:p>
          <a:r>
            <a:rPr lang="es-PR" dirty="0">
              <a:solidFill>
                <a:schemeClr val="tx1"/>
              </a:solidFill>
              <a:latin typeface="Calibri"/>
            </a:rPr>
            <a:t>D</a:t>
          </a:r>
          <a:r>
            <a:rPr lang="es-PR" dirty="0">
              <a:solidFill>
                <a:schemeClr val="tx1"/>
              </a:solidFill>
            </a:rPr>
            <a:t>escriptivas</a:t>
          </a:r>
        </a:p>
      </dgm:t>
    </dgm:pt>
    <dgm:pt modelId="{7C287985-47CE-41F8-AD68-6D2522E655D1}" type="parTrans" cxnId="{1B768024-17ED-4A8C-8F3C-735480EFBD55}">
      <dgm:prSet/>
      <dgm:spPr/>
      <dgm:t>
        <a:bodyPr/>
        <a:lstStyle/>
        <a:p>
          <a:endParaRPr lang="es-PR" dirty="0"/>
        </a:p>
      </dgm:t>
    </dgm:pt>
    <dgm:pt modelId="{BE05745C-26EA-41B9-97FE-D604EC6EE650}" type="sibTrans" cxnId="{1B768024-17ED-4A8C-8F3C-735480EFBD55}">
      <dgm:prSet/>
      <dgm:spPr/>
      <dgm:t>
        <a:bodyPr/>
        <a:lstStyle/>
        <a:p>
          <a:endParaRPr lang="es-PR"/>
        </a:p>
      </dgm:t>
    </dgm:pt>
    <dgm:pt modelId="{758D4B5C-AD07-4773-AC6B-73816A871C26}" type="pres">
      <dgm:prSet presAssocID="{EC847566-C7F8-4DA9-A7BF-18C6B84088A6}" presName="diagram" presStyleCnt="0">
        <dgm:presLayoutVars>
          <dgm:chPref val="1"/>
          <dgm:dir/>
          <dgm:animOne val="branch"/>
          <dgm:animLvl val="lvl"/>
          <dgm:resizeHandles val="exact"/>
        </dgm:presLayoutVars>
      </dgm:prSet>
      <dgm:spPr/>
    </dgm:pt>
    <dgm:pt modelId="{D352DE97-7D11-4336-A4A1-2E69740C8CF9}" type="pres">
      <dgm:prSet presAssocID="{AC4EC065-422E-4193-BD64-F4DBB7EFD46C}" presName="root1" presStyleCnt="0"/>
      <dgm:spPr/>
    </dgm:pt>
    <dgm:pt modelId="{32A408EF-1CA1-4E1F-BADB-1292D5175907}" type="pres">
      <dgm:prSet presAssocID="{AC4EC065-422E-4193-BD64-F4DBB7EFD46C}" presName="LevelOneTextNode" presStyleLbl="node0" presStyleIdx="0" presStyleCnt="1">
        <dgm:presLayoutVars>
          <dgm:chPref val="3"/>
        </dgm:presLayoutVars>
      </dgm:prSet>
      <dgm:spPr/>
    </dgm:pt>
    <dgm:pt modelId="{DB18DDDF-353F-4692-A906-26D3C920263A}" type="pres">
      <dgm:prSet presAssocID="{AC4EC065-422E-4193-BD64-F4DBB7EFD46C}" presName="level2hierChild" presStyleCnt="0"/>
      <dgm:spPr/>
    </dgm:pt>
    <dgm:pt modelId="{FA62C627-833D-44C9-8500-1473EC739CA9}" type="pres">
      <dgm:prSet presAssocID="{B7613CA0-F0D9-4FF9-95D7-A94C8C38DEFE}" presName="conn2-1" presStyleLbl="parChTrans1D2" presStyleIdx="0" presStyleCnt="3"/>
      <dgm:spPr/>
    </dgm:pt>
    <dgm:pt modelId="{A3C6EC7B-3D77-42CD-83E5-528C02FA97A5}" type="pres">
      <dgm:prSet presAssocID="{B7613CA0-F0D9-4FF9-95D7-A94C8C38DEFE}" presName="connTx" presStyleLbl="parChTrans1D2" presStyleIdx="0" presStyleCnt="3"/>
      <dgm:spPr/>
    </dgm:pt>
    <dgm:pt modelId="{1F7B4F75-F670-4D23-BF06-A65A9F000C0F}" type="pres">
      <dgm:prSet presAssocID="{1CDCC6BC-7771-479E-9CBA-A447255E8D1F}" presName="root2" presStyleCnt="0"/>
      <dgm:spPr/>
    </dgm:pt>
    <dgm:pt modelId="{07497AA7-8549-4CD5-ACA9-273027E287DC}" type="pres">
      <dgm:prSet presAssocID="{1CDCC6BC-7771-479E-9CBA-A447255E8D1F}" presName="LevelTwoTextNode" presStyleLbl="node2" presStyleIdx="0" presStyleCnt="3">
        <dgm:presLayoutVars>
          <dgm:chPref val="3"/>
        </dgm:presLayoutVars>
      </dgm:prSet>
      <dgm:spPr/>
    </dgm:pt>
    <dgm:pt modelId="{22D6707F-DA9C-4716-BB51-FD6087F6E59E}" type="pres">
      <dgm:prSet presAssocID="{1CDCC6BC-7771-479E-9CBA-A447255E8D1F}" presName="level3hierChild" presStyleCnt="0"/>
      <dgm:spPr/>
    </dgm:pt>
    <dgm:pt modelId="{BDC96443-3005-40FC-B3D3-12716DE39D06}" type="pres">
      <dgm:prSet presAssocID="{ED0A407C-81BB-44F5-8992-4DC67F3C2857}" presName="conn2-1" presStyleLbl="parChTrans1D2" presStyleIdx="1" presStyleCnt="3"/>
      <dgm:spPr/>
    </dgm:pt>
    <dgm:pt modelId="{E250C8CB-9DEE-4CC9-AB83-BA3967F53D08}" type="pres">
      <dgm:prSet presAssocID="{ED0A407C-81BB-44F5-8992-4DC67F3C2857}" presName="connTx" presStyleLbl="parChTrans1D2" presStyleIdx="1" presStyleCnt="3"/>
      <dgm:spPr/>
    </dgm:pt>
    <dgm:pt modelId="{E9A92C9F-77D0-441D-A624-4B151598339B}" type="pres">
      <dgm:prSet presAssocID="{60D23605-8782-4DCE-BA1D-4FADFCC05D9A}" presName="root2" presStyleCnt="0"/>
      <dgm:spPr/>
    </dgm:pt>
    <dgm:pt modelId="{41545E60-7A2F-4527-8A38-38062DDB7B6C}" type="pres">
      <dgm:prSet presAssocID="{60D23605-8782-4DCE-BA1D-4FADFCC05D9A}" presName="LevelTwoTextNode" presStyleLbl="node2" presStyleIdx="1" presStyleCnt="3">
        <dgm:presLayoutVars>
          <dgm:chPref val="3"/>
        </dgm:presLayoutVars>
      </dgm:prSet>
      <dgm:spPr/>
    </dgm:pt>
    <dgm:pt modelId="{0E1B38A2-72B8-4727-A3F4-85197B7B5F1A}" type="pres">
      <dgm:prSet presAssocID="{60D23605-8782-4DCE-BA1D-4FADFCC05D9A}" presName="level3hierChild" presStyleCnt="0"/>
      <dgm:spPr/>
    </dgm:pt>
    <dgm:pt modelId="{EAF09C21-CEED-4B85-AA7B-8A43DFF1FFDE}" type="pres">
      <dgm:prSet presAssocID="{6179736E-B3F6-4AC2-846D-839767920AB7}" presName="conn2-1" presStyleLbl="parChTrans1D2" presStyleIdx="2" presStyleCnt="3"/>
      <dgm:spPr/>
    </dgm:pt>
    <dgm:pt modelId="{5F6276B8-0283-49A6-9453-9FC6716018CE}" type="pres">
      <dgm:prSet presAssocID="{6179736E-B3F6-4AC2-846D-839767920AB7}" presName="connTx" presStyleLbl="parChTrans1D2" presStyleIdx="2" presStyleCnt="3"/>
      <dgm:spPr/>
    </dgm:pt>
    <dgm:pt modelId="{CEA54030-6DA0-4637-A110-F768752B3CA4}" type="pres">
      <dgm:prSet presAssocID="{A6888065-097E-4BF0-8E2C-5799A514A3F7}" presName="root2" presStyleCnt="0"/>
      <dgm:spPr/>
    </dgm:pt>
    <dgm:pt modelId="{28AEA9D3-946B-458F-BC26-FF976CBB71F1}" type="pres">
      <dgm:prSet presAssocID="{A6888065-097E-4BF0-8E2C-5799A514A3F7}" presName="LevelTwoTextNode" presStyleLbl="node2" presStyleIdx="2" presStyleCnt="3">
        <dgm:presLayoutVars>
          <dgm:chPref val="3"/>
        </dgm:presLayoutVars>
      </dgm:prSet>
      <dgm:spPr/>
    </dgm:pt>
    <dgm:pt modelId="{3E9102BD-F591-416C-AF61-F50CED50CAF0}" type="pres">
      <dgm:prSet presAssocID="{A6888065-097E-4BF0-8E2C-5799A514A3F7}" presName="level3hierChild" presStyleCnt="0"/>
      <dgm:spPr/>
    </dgm:pt>
    <dgm:pt modelId="{30AED3F8-8C43-462F-8364-4B1B1C125863}" type="pres">
      <dgm:prSet presAssocID="{64F97D2A-16BA-45A5-A7EB-74591779A980}" presName="conn2-1" presStyleLbl="parChTrans1D3" presStyleIdx="0" presStyleCnt="3"/>
      <dgm:spPr/>
    </dgm:pt>
    <dgm:pt modelId="{A240B047-B6F6-4D99-AD71-9221061C65DA}" type="pres">
      <dgm:prSet presAssocID="{64F97D2A-16BA-45A5-A7EB-74591779A980}" presName="connTx" presStyleLbl="parChTrans1D3" presStyleIdx="0" presStyleCnt="3"/>
      <dgm:spPr/>
    </dgm:pt>
    <dgm:pt modelId="{69F91BE6-54E8-4652-A828-41CE9E784D21}" type="pres">
      <dgm:prSet presAssocID="{E80539F7-6E5F-4080-8BF0-4672237E8F58}" presName="root2" presStyleCnt="0"/>
      <dgm:spPr/>
    </dgm:pt>
    <dgm:pt modelId="{6EF35ABF-C548-4361-A297-CC8F0988ADC9}" type="pres">
      <dgm:prSet presAssocID="{E80539F7-6E5F-4080-8BF0-4672237E8F58}" presName="LevelTwoTextNode" presStyleLbl="node3" presStyleIdx="0" presStyleCnt="3" custLinFactNeighborX="1871" custLinFactNeighborY="1583">
        <dgm:presLayoutVars>
          <dgm:chPref val="3"/>
        </dgm:presLayoutVars>
      </dgm:prSet>
      <dgm:spPr/>
    </dgm:pt>
    <dgm:pt modelId="{0CBE6EE0-7EC0-4F37-B440-DBB3C48CB571}" type="pres">
      <dgm:prSet presAssocID="{E80539F7-6E5F-4080-8BF0-4672237E8F58}" presName="level3hierChild" presStyleCnt="0"/>
      <dgm:spPr/>
    </dgm:pt>
    <dgm:pt modelId="{8F7FE800-8CFD-4DC1-A641-ED06879E8D99}" type="pres">
      <dgm:prSet presAssocID="{2A2B078B-5526-4174-A8ED-647232AF94D0}" presName="conn2-1" presStyleLbl="parChTrans1D3" presStyleIdx="1" presStyleCnt="3"/>
      <dgm:spPr/>
    </dgm:pt>
    <dgm:pt modelId="{9167A5FD-5FCA-4E2E-A029-79EEFC2A3623}" type="pres">
      <dgm:prSet presAssocID="{2A2B078B-5526-4174-A8ED-647232AF94D0}" presName="connTx" presStyleLbl="parChTrans1D3" presStyleIdx="1" presStyleCnt="3"/>
      <dgm:spPr/>
    </dgm:pt>
    <dgm:pt modelId="{5C2384B8-7EE0-488A-8DEF-03165A7F0627}" type="pres">
      <dgm:prSet presAssocID="{65DD23D6-3266-4BD9-B684-A001871D2F12}" presName="root2" presStyleCnt="0"/>
      <dgm:spPr/>
    </dgm:pt>
    <dgm:pt modelId="{E33CE644-4D78-4D79-ABDF-4FE160C76641}" type="pres">
      <dgm:prSet presAssocID="{65DD23D6-3266-4BD9-B684-A001871D2F12}" presName="LevelTwoTextNode" presStyleLbl="node3" presStyleIdx="1" presStyleCnt="3">
        <dgm:presLayoutVars>
          <dgm:chPref val="3"/>
        </dgm:presLayoutVars>
      </dgm:prSet>
      <dgm:spPr/>
    </dgm:pt>
    <dgm:pt modelId="{8B58515E-909F-401F-951D-D67B52ECD4A6}" type="pres">
      <dgm:prSet presAssocID="{65DD23D6-3266-4BD9-B684-A001871D2F12}" presName="level3hierChild" presStyleCnt="0"/>
      <dgm:spPr/>
    </dgm:pt>
    <dgm:pt modelId="{5FCA1849-9DA4-465A-B572-3C154AB3C7E5}" type="pres">
      <dgm:prSet presAssocID="{7C287985-47CE-41F8-AD68-6D2522E655D1}" presName="conn2-1" presStyleLbl="parChTrans1D3" presStyleIdx="2" presStyleCnt="3"/>
      <dgm:spPr/>
    </dgm:pt>
    <dgm:pt modelId="{DCA5735E-8ECA-4ECE-B919-9CA428905202}" type="pres">
      <dgm:prSet presAssocID="{7C287985-47CE-41F8-AD68-6D2522E655D1}" presName="connTx" presStyleLbl="parChTrans1D3" presStyleIdx="2" presStyleCnt="3"/>
      <dgm:spPr/>
    </dgm:pt>
    <dgm:pt modelId="{03D506FB-0794-4D22-A18C-6E1491565E7D}" type="pres">
      <dgm:prSet presAssocID="{BE49D51F-37EF-4860-BFF3-B6462A5FA100}" presName="root2" presStyleCnt="0"/>
      <dgm:spPr/>
    </dgm:pt>
    <dgm:pt modelId="{3AB43056-F048-4F2A-82D4-5DDABD4E039B}" type="pres">
      <dgm:prSet presAssocID="{BE49D51F-37EF-4860-BFF3-B6462A5FA100}" presName="LevelTwoTextNode" presStyleLbl="node3" presStyleIdx="2" presStyleCnt="3">
        <dgm:presLayoutVars>
          <dgm:chPref val="3"/>
        </dgm:presLayoutVars>
      </dgm:prSet>
      <dgm:spPr/>
    </dgm:pt>
    <dgm:pt modelId="{2EFA128E-967E-443B-A8F7-28BF4C5836CC}" type="pres">
      <dgm:prSet presAssocID="{BE49D51F-37EF-4860-BFF3-B6462A5FA100}" presName="level3hierChild" presStyleCnt="0"/>
      <dgm:spPr/>
    </dgm:pt>
  </dgm:ptLst>
  <dgm:cxnLst>
    <dgm:cxn modelId="{BB01B905-3289-4AFE-A142-E6ED154A409B}" type="presOf" srcId="{B7613CA0-F0D9-4FF9-95D7-A94C8C38DEFE}" destId="{A3C6EC7B-3D77-42CD-83E5-528C02FA97A5}" srcOrd="1" destOrd="0" presId="urn:microsoft.com/office/officeart/2005/8/layout/hierarchy2"/>
    <dgm:cxn modelId="{D4660906-F821-4E53-ADAC-1198F09FDCBF}" type="presOf" srcId="{7C287985-47CE-41F8-AD68-6D2522E655D1}" destId="{DCA5735E-8ECA-4ECE-B919-9CA428905202}" srcOrd="1" destOrd="0" presId="urn:microsoft.com/office/officeart/2005/8/layout/hierarchy2"/>
    <dgm:cxn modelId="{0A5CB40D-2B3B-4C32-9881-1C1EE9221299}" type="presOf" srcId="{7C287985-47CE-41F8-AD68-6D2522E655D1}" destId="{5FCA1849-9DA4-465A-B572-3C154AB3C7E5}" srcOrd="0" destOrd="0" presId="urn:microsoft.com/office/officeart/2005/8/layout/hierarchy2"/>
    <dgm:cxn modelId="{9912EC22-8E99-49F6-AB3B-7EF6C795C582}" type="presOf" srcId="{2A2B078B-5526-4174-A8ED-647232AF94D0}" destId="{8F7FE800-8CFD-4DC1-A641-ED06879E8D99}" srcOrd="0" destOrd="0" presId="urn:microsoft.com/office/officeart/2005/8/layout/hierarchy2"/>
    <dgm:cxn modelId="{1B768024-17ED-4A8C-8F3C-735480EFBD55}" srcId="{A6888065-097E-4BF0-8E2C-5799A514A3F7}" destId="{BE49D51F-37EF-4860-BFF3-B6462A5FA100}" srcOrd="2" destOrd="0" parTransId="{7C287985-47CE-41F8-AD68-6D2522E655D1}" sibTransId="{BE05745C-26EA-41B9-97FE-D604EC6EE650}"/>
    <dgm:cxn modelId="{A4F9E927-5F35-4BE8-BEC3-409F98520D6A}" type="presOf" srcId="{65DD23D6-3266-4BD9-B684-A001871D2F12}" destId="{E33CE644-4D78-4D79-ABDF-4FE160C76641}" srcOrd="0" destOrd="0" presId="urn:microsoft.com/office/officeart/2005/8/layout/hierarchy2"/>
    <dgm:cxn modelId="{0CE6282D-0C85-4144-B30A-2B86720E03CD}" type="presOf" srcId="{A6888065-097E-4BF0-8E2C-5799A514A3F7}" destId="{28AEA9D3-946B-458F-BC26-FF976CBB71F1}" srcOrd="0" destOrd="0" presId="urn:microsoft.com/office/officeart/2005/8/layout/hierarchy2"/>
    <dgm:cxn modelId="{BF96363A-EB47-4DCF-AFE9-82992C0167F9}" type="presOf" srcId="{6179736E-B3F6-4AC2-846D-839767920AB7}" destId="{5F6276B8-0283-49A6-9453-9FC6716018CE}" srcOrd="1" destOrd="0" presId="urn:microsoft.com/office/officeart/2005/8/layout/hierarchy2"/>
    <dgm:cxn modelId="{907B853D-B5EC-4713-B057-6095C3D8F647}" type="presOf" srcId="{60D23605-8782-4DCE-BA1D-4FADFCC05D9A}" destId="{41545E60-7A2F-4527-8A38-38062DDB7B6C}" srcOrd="0" destOrd="0" presId="urn:microsoft.com/office/officeart/2005/8/layout/hierarchy2"/>
    <dgm:cxn modelId="{55BBB23F-1AF1-402C-B2F3-66DDB2C344E8}" srcId="{AC4EC065-422E-4193-BD64-F4DBB7EFD46C}" destId="{A6888065-097E-4BF0-8E2C-5799A514A3F7}" srcOrd="2" destOrd="0" parTransId="{6179736E-B3F6-4AC2-846D-839767920AB7}" sibTransId="{6CAC2A77-0208-4AEE-A405-2D7D0DDB5D10}"/>
    <dgm:cxn modelId="{1FFEE342-EB7B-432E-9337-675CBECA7A95}" srcId="{EC847566-C7F8-4DA9-A7BF-18C6B84088A6}" destId="{AC4EC065-422E-4193-BD64-F4DBB7EFD46C}" srcOrd="0" destOrd="0" parTransId="{BA74267D-A6B8-43BC-8F6C-F786DC91B0A3}" sibTransId="{26ACAF48-2C90-4A4A-AE25-FD998BE81EF8}"/>
    <dgm:cxn modelId="{373CD644-EAED-4863-A39E-8ADAB1487BCA}" type="presOf" srcId="{64F97D2A-16BA-45A5-A7EB-74591779A980}" destId="{30AED3F8-8C43-462F-8364-4B1B1C125863}" srcOrd="0" destOrd="0" presId="urn:microsoft.com/office/officeart/2005/8/layout/hierarchy2"/>
    <dgm:cxn modelId="{9A8FED55-FECD-4412-BFA5-52F2B234D9FF}" type="presOf" srcId="{2A2B078B-5526-4174-A8ED-647232AF94D0}" destId="{9167A5FD-5FCA-4E2E-A029-79EEFC2A3623}" srcOrd="1" destOrd="0" presId="urn:microsoft.com/office/officeart/2005/8/layout/hierarchy2"/>
    <dgm:cxn modelId="{70470F5A-043B-4DA8-8FF8-43D520E2EF72}" type="presOf" srcId="{64F97D2A-16BA-45A5-A7EB-74591779A980}" destId="{A240B047-B6F6-4D99-AD71-9221061C65DA}" srcOrd="1" destOrd="0" presId="urn:microsoft.com/office/officeart/2005/8/layout/hierarchy2"/>
    <dgm:cxn modelId="{29A9B970-E5A1-4712-B3C8-2A653EEBD328}" srcId="{AC4EC065-422E-4193-BD64-F4DBB7EFD46C}" destId="{1CDCC6BC-7771-479E-9CBA-A447255E8D1F}" srcOrd="0" destOrd="0" parTransId="{B7613CA0-F0D9-4FF9-95D7-A94C8C38DEFE}" sibTransId="{702282A4-82EF-4B7C-A5D3-163B738831C9}"/>
    <dgm:cxn modelId="{A9B2C072-F2AE-4B6D-A2DF-1E77903FFDAA}" type="presOf" srcId="{6179736E-B3F6-4AC2-846D-839767920AB7}" destId="{EAF09C21-CEED-4B85-AA7B-8A43DFF1FFDE}" srcOrd="0" destOrd="0" presId="urn:microsoft.com/office/officeart/2005/8/layout/hierarchy2"/>
    <dgm:cxn modelId="{800BC37A-DAC0-45E5-97DA-3222DD13748B}" type="presOf" srcId="{1CDCC6BC-7771-479E-9CBA-A447255E8D1F}" destId="{07497AA7-8549-4CD5-ACA9-273027E287DC}" srcOrd="0" destOrd="0" presId="urn:microsoft.com/office/officeart/2005/8/layout/hierarchy2"/>
    <dgm:cxn modelId="{CCF7C08E-3E9F-40B1-B885-8996C6047C2C}" srcId="{A6888065-097E-4BF0-8E2C-5799A514A3F7}" destId="{65DD23D6-3266-4BD9-B684-A001871D2F12}" srcOrd="1" destOrd="0" parTransId="{2A2B078B-5526-4174-A8ED-647232AF94D0}" sibTransId="{026B2146-B8A3-4A1D-95C3-7AF32127544F}"/>
    <dgm:cxn modelId="{6C6E4494-B925-46FB-891A-84AB6E1C1CD0}" type="presOf" srcId="{BE49D51F-37EF-4860-BFF3-B6462A5FA100}" destId="{3AB43056-F048-4F2A-82D4-5DDABD4E039B}" srcOrd="0" destOrd="0" presId="urn:microsoft.com/office/officeart/2005/8/layout/hierarchy2"/>
    <dgm:cxn modelId="{752DB7B9-E3ED-428A-A458-4434F83BE8E8}" type="presOf" srcId="{ED0A407C-81BB-44F5-8992-4DC67F3C2857}" destId="{BDC96443-3005-40FC-B3D3-12716DE39D06}" srcOrd="0" destOrd="0" presId="urn:microsoft.com/office/officeart/2005/8/layout/hierarchy2"/>
    <dgm:cxn modelId="{F72FADBD-C278-4548-9CD7-AFB7787E063E}" srcId="{A6888065-097E-4BF0-8E2C-5799A514A3F7}" destId="{E80539F7-6E5F-4080-8BF0-4672237E8F58}" srcOrd="0" destOrd="0" parTransId="{64F97D2A-16BA-45A5-A7EB-74591779A980}" sibTransId="{E690E309-4383-4FC4-AA25-12443C988C60}"/>
    <dgm:cxn modelId="{E3FA30C2-4692-4F19-A44B-05B60F80A9C1}" type="presOf" srcId="{E80539F7-6E5F-4080-8BF0-4672237E8F58}" destId="{6EF35ABF-C548-4361-A297-CC8F0988ADC9}" srcOrd="0" destOrd="0" presId="urn:microsoft.com/office/officeart/2005/8/layout/hierarchy2"/>
    <dgm:cxn modelId="{A0D7BAD3-25CC-44E5-B2F7-CF903460B1E4}" type="presOf" srcId="{B7613CA0-F0D9-4FF9-95D7-A94C8C38DEFE}" destId="{FA62C627-833D-44C9-8500-1473EC739CA9}" srcOrd="0" destOrd="0" presId="urn:microsoft.com/office/officeart/2005/8/layout/hierarchy2"/>
    <dgm:cxn modelId="{B08BA7D9-C918-4326-ABC3-AF228B8C0B31}" type="presOf" srcId="{AC4EC065-422E-4193-BD64-F4DBB7EFD46C}" destId="{32A408EF-1CA1-4E1F-BADB-1292D5175907}" srcOrd="0" destOrd="0" presId="urn:microsoft.com/office/officeart/2005/8/layout/hierarchy2"/>
    <dgm:cxn modelId="{8B0148F8-25CC-4B0D-9DA0-8716A981EB17}" type="presOf" srcId="{ED0A407C-81BB-44F5-8992-4DC67F3C2857}" destId="{E250C8CB-9DEE-4CC9-AB83-BA3967F53D08}" srcOrd="1" destOrd="0" presId="urn:microsoft.com/office/officeart/2005/8/layout/hierarchy2"/>
    <dgm:cxn modelId="{C7BBA6FC-95EE-4D6F-9A25-A30831FC0BE2}" type="presOf" srcId="{EC847566-C7F8-4DA9-A7BF-18C6B84088A6}" destId="{758D4B5C-AD07-4773-AC6B-73816A871C26}" srcOrd="0" destOrd="0" presId="urn:microsoft.com/office/officeart/2005/8/layout/hierarchy2"/>
    <dgm:cxn modelId="{98408AFF-1624-4A3D-9C38-BB729D1069E3}" srcId="{AC4EC065-422E-4193-BD64-F4DBB7EFD46C}" destId="{60D23605-8782-4DCE-BA1D-4FADFCC05D9A}" srcOrd="1" destOrd="0" parTransId="{ED0A407C-81BB-44F5-8992-4DC67F3C2857}" sibTransId="{D8B53E33-B8AD-4973-BEDA-C9E9899E10B9}"/>
    <dgm:cxn modelId="{9EB67CD8-133E-4F4B-87AB-92A0415C2D65}" type="presParOf" srcId="{758D4B5C-AD07-4773-AC6B-73816A871C26}" destId="{D352DE97-7D11-4336-A4A1-2E69740C8CF9}" srcOrd="0" destOrd="0" presId="urn:microsoft.com/office/officeart/2005/8/layout/hierarchy2"/>
    <dgm:cxn modelId="{CDB29694-B792-4629-A6E1-1848BC4380D6}" type="presParOf" srcId="{D352DE97-7D11-4336-A4A1-2E69740C8CF9}" destId="{32A408EF-1CA1-4E1F-BADB-1292D5175907}" srcOrd="0" destOrd="0" presId="urn:microsoft.com/office/officeart/2005/8/layout/hierarchy2"/>
    <dgm:cxn modelId="{A57D04D8-82D7-413D-9566-BDD5D80049E6}" type="presParOf" srcId="{D352DE97-7D11-4336-A4A1-2E69740C8CF9}" destId="{DB18DDDF-353F-4692-A906-26D3C920263A}" srcOrd="1" destOrd="0" presId="urn:microsoft.com/office/officeart/2005/8/layout/hierarchy2"/>
    <dgm:cxn modelId="{19477B4C-7A9D-4FD7-AD6B-10C958B23673}" type="presParOf" srcId="{DB18DDDF-353F-4692-A906-26D3C920263A}" destId="{FA62C627-833D-44C9-8500-1473EC739CA9}" srcOrd="0" destOrd="0" presId="urn:microsoft.com/office/officeart/2005/8/layout/hierarchy2"/>
    <dgm:cxn modelId="{6CF062FC-481C-4AF0-8F26-31E86CC1E1E5}" type="presParOf" srcId="{FA62C627-833D-44C9-8500-1473EC739CA9}" destId="{A3C6EC7B-3D77-42CD-83E5-528C02FA97A5}" srcOrd="0" destOrd="0" presId="urn:microsoft.com/office/officeart/2005/8/layout/hierarchy2"/>
    <dgm:cxn modelId="{5F5B878E-D90E-4D34-9ED8-83EE9F87AC5F}" type="presParOf" srcId="{DB18DDDF-353F-4692-A906-26D3C920263A}" destId="{1F7B4F75-F670-4D23-BF06-A65A9F000C0F}" srcOrd="1" destOrd="0" presId="urn:microsoft.com/office/officeart/2005/8/layout/hierarchy2"/>
    <dgm:cxn modelId="{D09FDBB0-6737-4071-A611-B1AAEFDB20B2}" type="presParOf" srcId="{1F7B4F75-F670-4D23-BF06-A65A9F000C0F}" destId="{07497AA7-8549-4CD5-ACA9-273027E287DC}" srcOrd="0" destOrd="0" presId="urn:microsoft.com/office/officeart/2005/8/layout/hierarchy2"/>
    <dgm:cxn modelId="{7690FEAA-F51F-4FBD-93E7-7D5B4F700EBB}" type="presParOf" srcId="{1F7B4F75-F670-4D23-BF06-A65A9F000C0F}" destId="{22D6707F-DA9C-4716-BB51-FD6087F6E59E}" srcOrd="1" destOrd="0" presId="urn:microsoft.com/office/officeart/2005/8/layout/hierarchy2"/>
    <dgm:cxn modelId="{183DD7BF-F021-4019-99EE-5E09359B67F4}" type="presParOf" srcId="{DB18DDDF-353F-4692-A906-26D3C920263A}" destId="{BDC96443-3005-40FC-B3D3-12716DE39D06}" srcOrd="2" destOrd="0" presId="urn:microsoft.com/office/officeart/2005/8/layout/hierarchy2"/>
    <dgm:cxn modelId="{16B62980-10D5-476F-A71D-81E758746516}" type="presParOf" srcId="{BDC96443-3005-40FC-B3D3-12716DE39D06}" destId="{E250C8CB-9DEE-4CC9-AB83-BA3967F53D08}" srcOrd="0" destOrd="0" presId="urn:microsoft.com/office/officeart/2005/8/layout/hierarchy2"/>
    <dgm:cxn modelId="{00327A0A-9E2B-4557-8922-3603AAA4760E}" type="presParOf" srcId="{DB18DDDF-353F-4692-A906-26D3C920263A}" destId="{E9A92C9F-77D0-441D-A624-4B151598339B}" srcOrd="3" destOrd="0" presId="urn:microsoft.com/office/officeart/2005/8/layout/hierarchy2"/>
    <dgm:cxn modelId="{B6779C73-F2BA-47E4-A873-E69F1C5A3ABD}" type="presParOf" srcId="{E9A92C9F-77D0-441D-A624-4B151598339B}" destId="{41545E60-7A2F-4527-8A38-38062DDB7B6C}" srcOrd="0" destOrd="0" presId="urn:microsoft.com/office/officeart/2005/8/layout/hierarchy2"/>
    <dgm:cxn modelId="{EF118A44-FE00-4340-8664-796066F7A5A3}" type="presParOf" srcId="{E9A92C9F-77D0-441D-A624-4B151598339B}" destId="{0E1B38A2-72B8-4727-A3F4-85197B7B5F1A}" srcOrd="1" destOrd="0" presId="urn:microsoft.com/office/officeart/2005/8/layout/hierarchy2"/>
    <dgm:cxn modelId="{CFD51DA3-9DF3-4B76-AF8C-D263DFC1FFBC}" type="presParOf" srcId="{DB18DDDF-353F-4692-A906-26D3C920263A}" destId="{EAF09C21-CEED-4B85-AA7B-8A43DFF1FFDE}" srcOrd="4" destOrd="0" presId="urn:microsoft.com/office/officeart/2005/8/layout/hierarchy2"/>
    <dgm:cxn modelId="{22FAD430-053C-41F5-A5A0-BA34111681EE}" type="presParOf" srcId="{EAF09C21-CEED-4B85-AA7B-8A43DFF1FFDE}" destId="{5F6276B8-0283-49A6-9453-9FC6716018CE}" srcOrd="0" destOrd="0" presId="urn:microsoft.com/office/officeart/2005/8/layout/hierarchy2"/>
    <dgm:cxn modelId="{C39AE022-2A02-4FB0-8FF1-A87027CB1AAE}" type="presParOf" srcId="{DB18DDDF-353F-4692-A906-26D3C920263A}" destId="{CEA54030-6DA0-4637-A110-F768752B3CA4}" srcOrd="5" destOrd="0" presId="urn:microsoft.com/office/officeart/2005/8/layout/hierarchy2"/>
    <dgm:cxn modelId="{BB97D2B4-334E-4DDC-BE8D-32908B70756E}" type="presParOf" srcId="{CEA54030-6DA0-4637-A110-F768752B3CA4}" destId="{28AEA9D3-946B-458F-BC26-FF976CBB71F1}" srcOrd="0" destOrd="0" presId="urn:microsoft.com/office/officeart/2005/8/layout/hierarchy2"/>
    <dgm:cxn modelId="{1B360DE8-D1EF-4D0B-AA58-0A482F75329C}" type="presParOf" srcId="{CEA54030-6DA0-4637-A110-F768752B3CA4}" destId="{3E9102BD-F591-416C-AF61-F50CED50CAF0}" srcOrd="1" destOrd="0" presId="urn:microsoft.com/office/officeart/2005/8/layout/hierarchy2"/>
    <dgm:cxn modelId="{1B896D57-3F3F-4B76-A806-AC2A997F87B9}" type="presParOf" srcId="{3E9102BD-F591-416C-AF61-F50CED50CAF0}" destId="{30AED3F8-8C43-462F-8364-4B1B1C125863}" srcOrd="0" destOrd="0" presId="urn:microsoft.com/office/officeart/2005/8/layout/hierarchy2"/>
    <dgm:cxn modelId="{3AA02F24-06AA-48A2-B0F0-BF64E90E9AF9}" type="presParOf" srcId="{30AED3F8-8C43-462F-8364-4B1B1C125863}" destId="{A240B047-B6F6-4D99-AD71-9221061C65DA}" srcOrd="0" destOrd="0" presId="urn:microsoft.com/office/officeart/2005/8/layout/hierarchy2"/>
    <dgm:cxn modelId="{F9FB5437-6D22-403D-9F85-3237999CBE32}" type="presParOf" srcId="{3E9102BD-F591-416C-AF61-F50CED50CAF0}" destId="{69F91BE6-54E8-4652-A828-41CE9E784D21}" srcOrd="1" destOrd="0" presId="urn:microsoft.com/office/officeart/2005/8/layout/hierarchy2"/>
    <dgm:cxn modelId="{2B5A6B4C-356A-4D51-A786-E5A0AE23E016}" type="presParOf" srcId="{69F91BE6-54E8-4652-A828-41CE9E784D21}" destId="{6EF35ABF-C548-4361-A297-CC8F0988ADC9}" srcOrd="0" destOrd="0" presId="urn:microsoft.com/office/officeart/2005/8/layout/hierarchy2"/>
    <dgm:cxn modelId="{30E6BFBE-6E97-448E-9C38-BF86520F7949}" type="presParOf" srcId="{69F91BE6-54E8-4652-A828-41CE9E784D21}" destId="{0CBE6EE0-7EC0-4F37-B440-DBB3C48CB571}" srcOrd="1" destOrd="0" presId="urn:microsoft.com/office/officeart/2005/8/layout/hierarchy2"/>
    <dgm:cxn modelId="{6BA2571E-B90C-467C-B64E-675C8E63A416}" type="presParOf" srcId="{3E9102BD-F591-416C-AF61-F50CED50CAF0}" destId="{8F7FE800-8CFD-4DC1-A641-ED06879E8D99}" srcOrd="2" destOrd="0" presId="urn:microsoft.com/office/officeart/2005/8/layout/hierarchy2"/>
    <dgm:cxn modelId="{0FD01429-A031-46F0-85E3-DBF9926D1F99}" type="presParOf" srcId="{8F7FE800-8CFD-4DC1-A641-ED06879E8D99}" destId="{9167A5FD-5FCA-4E2E-A029-79EEFC2A3623}" srcOrd="0" destOrd="0" presId="urn:microsoft.com/office/officeart/2005/8/layout/hierarchy2"/>
    <dgm:cxn modelId="{D713C129-6F9B-41CF-98CE-BC0AD9EA052B}" type="presParOf" srcId="{3E9102BD-F591-416C-AF61-F50CED50CAF0}" destId="{5C2384B8-7EE0-488A-8DEF-03165A7F0627}" srcOrd="3" destOrd="0" presId="urn:microsoft.com/office/officeart/2005/8/layout/hierarchy2"/>
    <dgm:cxn modelId="{724E0986-440B-4E90-A344-9D87176FA691}" type="presParOf" srcId="{5C2384B8-7EE0-488A-8DEF-03165A7F0627}" destId="{E33CE644-4D78-4D79-ABDF-4FE160C76641}" srcOrd="0" destOrd="0" presId="urn:microsoft.com/office/officeart/2005/8/layout/hierarchy2"/>
    <dgm:cxn modelId="{B042562C-1E3C-42FB-B54A-4F846B09B86B}" type="presParOf" srcId="{5C2384B8-7EE0-488A-8DEF-03165A7F0627}" destId="{8B58515E-909F-401F-951D-D67B52ECD4A6}" srcOrd="1" destOrd="0" presId="urn:microsoft.com/office/officeart/2005/8/layout/hierarchy2"/>
    <dgm:cxn modelId="{830792C0-ACF7-46E5-B0F1-B38BED670CB4}" type="presParOf" srcId="{3E9102BD-F591-416C-AF61-F50CED50CAF0}" destId="{5FCA1849-9DA4-465A-B572-3C154AB3C7E5}" srcOrd="4" destOrd="0" presId="urn:microsoft.com/office/officeart/2005/8/layout/hierarchy2"/>
    <dgm:cxn modelId="{82B87A6F-B7A6-4AC4-B78B-9260B02D441F}" type="presParOf" srcId="{5FCA1849-9DA4-465A-B572-3C154AB3C7E5}" destId="{DCA5735E-8ECA-4ECE-B919-9CA428905202}" srcOrd="0" destOrd="0" presId="urn:microsoft.com/office/officeart/2005/8/layout/hierarchy2"/>
    <dgm:cxn modelId="{EFFA0858-DD91-4775-BE0A-4E1A57DBCA94}" type="presParOf" srcId="{3E9102BD-F591-416C-AF61-F50CED50CAF0}" destId="{03D506FB-0794-4D22-A18C-6E1491565E7D}" srcOrd="5" destOrd="0" presId="urn:microsoft.com/office/officeart/2005/8/layout/hierarchy2"/>
    <dgm:cxn modelId="{105D61B0-8BAC-4366-B111-66FEE802CF0B}" type="presParOf" srcId="{03D506FB-0794-4D22-A18C-6E1491565E7D}" destId="{3AB43056-F048-4F2A-82D4-5DDABD4E039B}" srcOrd="0" destOrd="0" presId="urn:microsoft.com/office/officeart/2005/8/layout/hierarchy2"/>
    <dgm:cxn modelId="{00871FEE-7210-4430-9F35-7059B8D71C56}" type="presParOf" srcId="{03D506FB-0794-4D22-A18C-6E1491565E7D}" destId="{2EFA128E-967E-443B-A8F7-28BF4C5836C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7AF780-AF5A-45A8-AEC5-E8C798BC2D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PR"/>
        </a:p>
      </dgm:t>
    </dgm:pt>
    <dgm:pt modelId="{82CE7061-86A5-4AF0-A788-9C8BFAF37F6C}">
      <dgm:prSet phldrT="[Texto]"/>
      <dgm:spPr/>
      <dgm:t>
        <a:bodyPr/>
        <a:lstStyle/>
        <a:p>
          <a:r>
            <a:rPr lang="es-PR" dirty="0">
              <a:solidFill>
                <a:schemeClr val="tx1"/>
              </a:solidFill>
            </a:rPr>
            <a:t>En la plantilla </a:t>
          </a:r>
          <a:r>
            <a:rPr lang="es-PR" dirty="0">
              <a:solidFill>
                <a:schemeClr val="tx1"/>
              </a:solidFill>
              <a:latin typeface="Calibri"/>
            </a:rPr>
            <a:t>de registro de las observaciones se hacen tablas, por ejemplo: </a:t>
          </a:r>
          <a:endParaRPr lang="es-PR" dirty="0">
            <a:solidFill>
              <a:schemeClr val="tx1"/>
            </a:solidFill>
          </a:endParaRPr>
        </a:p>
      </dgm:t>
    </dgm:pt>
    <dgm:pt modelId="{967F363E-EE60-4948-BAE8-D7AAABF127FF}" type="parTrans" cxnId="{CE6C9E7F-E5F1-4FFB-9594-23D86EA16D46}">
      <dgm:prSet/>
      <dgm:spPr/>
      <dgm:t>
        <a:bodyPr/>
        <a:lstStyle/>
        <a:p>
          <a:endParaRPr lang="es-PR"/>
        </a:p>
      </dgm:t>
    </dgm:pt>
    <dgm:pt modelId="{370F95FD-C8D0-444E-9C1A-A8297FD445DB}" type="sibTrans" cxnId="{CE6C9E7F-E5F1-4FFB-9594-23D86EA16D46}">
      <dgm:prSet/>
      <dgm:spPr/>
      <dgm:t>
        <a:bodyPr/>
        <a:lstStyle/>
        <a:p>
          <a:endParaRPr lang="es-PR"/>
        </a:p>
      </dgm:t>
    </dgm:pt>
    <dgm:pt modelId="{482A6459-86CF-4097-B9D8-72A9E4BE99F7}">
      <dgm:prSet phldrT="[Texto]" custT="1"/>
      <dgm:spPr/>
      <dgm:t>
        <a:bodyPr/>
        <a:lstStyle/>
        <a:p>
          <a:pPr algn="ctr"/>
          <a:r>
            <a:rPr lang="es-PR" sz="2400" dirty="0"/>
            <a:t>Sí – No </a:t>
          </a:r>
        </a:p>
      </dgm:t>
    </dgm:pt>
    <dgm:pt modelId="{2DB41558-FD91-45FE-9330-244BADA9BC03}" type="parTrans" cxnId="{07A02951-A300-4728-8C11-2A93E24B814D}">
      <dgm:prSet/>
      <dgm:spPr/>
      <dgm:t>
        <a:bodyPr/>
        <a:lstStyle/>
        <a:p>
          <a:endParaRPr lang="es-PR"/>
        </a:p>
      </dgm:t>
    </dgm:pt>
    <dgm:pt modelId="{EB25DCBA-7EB8-490A-B6A7-D7DDD209C81B}" type="sibTrans" cxnId="{07A02951-A300-4728-8C11-2A93E24B814D}">
      <dgm:prSet/>
      <dgm:spPr/>
      <dgm:t>
        <a:bodyPr/>
        <a:lstStyle/>
        <a:p>
          <a:endParaRPr lang="es-PR"/>
        </a:p>
      </dgm:t>
    </dgm:pt>
    <dgm:pt modelId="{C6A78353-E2F6-4AFB-8520-D7C1080FD7D6}">
      <dgm:prSet phldrT="[Texto]" custT="1"/>
      <dgm:spPr/>
      <dgm:t>
        <a:bodyPr/>
        <a:lstStyle/>
        <a:p>
          <a:pPr algn="ctr"/>
          <a:r>
            <a:rPr lang="es-PR" sz="2400" dirty="0"/>
            <a:t>Correcto – Incorrecto </a:t>
          </a:r>
        </a:p>
      </dgm:t>
    </dgm:pt>
    <dgm:pt modelId="{201DA646-D756-4C93-A919-498203810E5B}" type="parTrans" cxnId="{C88B6D53-5490-4ABC-B962-B391CE290E6D}">
      <dgm:prSet/>
      <dgm:spPr/>
      <dgm:t>
        <a:bodyPr/>
        <a:lstStyle/>
        <a:p>
          <a:endParaRPr lang="es-PR"/>
        </a:p>
      </dgm:t>
    </dgm:pt>
    <dgm:pt modelId="{37CFF946-0C14-4A0D-8105-17BB486FA69F}" type="sibTrans" cxnId="{C88B6D53-5490-4ABC-B962-B391CE290E6D}">
      <dgm:prSet/>
      <dgm:spPr/>
      <dgm:t>
        <a:bodyPr/>
        <a:lstStyle/>
        <a:p>
          <a:endParaRPr lang="es-PR"/>
        </a:p>
      </dgm:t>
    </dgm:pt>
    <dgm:pt modelId="{6E0DC5AE-93A2-4927-B2CA-1EFAA9DD95EF}">
      <dgm:prSet phldrT="[Texto]" custT="1"/>
      <dgm:spPr/>
      <dgm:t>
        <a:bodyPr/>
        <a:lstStyle/>
        <a:p>
          <a:pPr algn="ctr"/>
          <a:r>
            <a:rPr lang="es-PR" sz="2400" dirty="0"/>
            <a:t>Logra</a:t>
          </a:r>
          <a:r>
            <a:rPr lang="es-PR" sz="2400" dirty="0">
              <a:latin typeface="Calibri"/>
            </a:rPr>
            <a:t>do – No Logrado </a:t>
          </a:r>
          <a:endParaRPr lang="es-PR" sz="2400" dirty="0"/>
        </a:p>
      </dgm:t>
    </dgm:pt>
    <dgm:pt modelId="{F09A0A1E-0528-47B4-BAC6-1A8B2BA7A5D9}" type="parTrans" cxnId="{F930D281-2B55-4A57-AA51-52628AA39A73}">
      <dgm:prSet/>
      <dgm:spPr/>
      <dgm:t>
        <a:bodyPr/>
        <a:lstStyle/>
        <a:p>
          <a:endParaRPr lang="es-PR"/>
        </a:p>
      </dgm:t>
    </dgm:pt>
    <dgm:pt modelId="{75254798-7B22-4D37-9299-AD85922FC0EB}" type="sibTrans" cxnId="{F930D281-2B55-4A57-AA51-52628AA39A73}">
      <dgm:prSet/>
      <dgm:spPr/>
      <dgm:t>
        <a:bodyPr/>
        <a:lstStyle/>
        <a:p>
          <a:endParaRPr lang="es-PR"/>
        </a:p>
      </dgm:t>
    </dgm:pt>
    <dgm:pt modelId="{8071772C-0040-427B-84B6-FD41523E6EA8}">
      <dgm:prSet phldrT="[Texto]" custT="1"/>
      <dgm:spPr/>
      <dgm:t>
        <a:bodyPr/>
        <a:lstStyle/>
        <a:p>
          <a:pPr algn="ctr"/>
          <a:r>
            <a:rPr lang="es-PR" sz="2400" dirty="0"/>
            <a:t>Aceptable – Inaceptable</a:t>
          </a:r>
        </a:p>
      </dgm:t>
    </dgm:pt>
    <dgm:pt modelId="{8560D642-5A2E-42DA-9B22-22A5362EBEFE}" type="parTrans" cxnId="{419336E4-314B-4589-B6C1-ABE52B41F487}">
      <dgm:prSet/>
      <dgm:spPr/>
      <dgm:t>
        <a:bodyPr/>
        <a:lstStyle/>
        <a:p>
          <a:endParaRPr lang="es-PR"/>
        </a:p>
      </dgm:t>
    </dgm:pt>
    <dgm:pt modelId="{2ABAC55F-92D1-44AA-9B2E-E6F4EF512353}" type="sibTrans" cxnId="{419336E4-314B-4589-B6C1-ABE52B41F487}">
      <dgm:prSet/>
      <dgm:spPr/>
      <dgm:t>
        <a:bodyPr/>
        <a:lstStyle/>
        <a:p>
          <a:endParaRPr lang="es-PR"/>
        </a:p>
      </dgm:t>
    </dgm:pt>
    <dgm:pt modelId="{830851F5-F73C-46E3-B5D3-7169C94F060D}" type="pres">
      <dgm:prSet presAssocID="{0C7AF780-AF5A-45A8-AEC5-E8C798BC2DDB}" presName="Name0" presStyleCnt="0">
        <dgm:presLayoutVars>
          <dgm:dir/>
          <dgm:animLvl val="lvl"/>
          <dgm:resizeHandles val="exact"/>
        </dgm:presLayoutVars>
      </dgm:prSet>
      <dgm:spPr/>
    </dgm:pt>
    <dgm:pt modelId="{EE1BF990-2729-4B1D-8351-80A99BCAD38F}" type="pres">
      <dgm:prSet presAssocID="{82CE7061-86A5-4AF0-A788-9C8BFAF37F6C}" presName="composite" presStyleCnt="0"/>
      <dgm:spPr/>
    </dgm:pt>
    <dgm:pt modelId="{53707D95-9AC1-4395-8E65-391125F1EF04}" type="pres">
      <dgm:prSet presAssocID="{82CE7061-86A5-4AF0-A788-9C8BFAF37F6C}" presName="parTx" presStyleLbl="alignNode1" presStyleIdx="0" presStyleCnt="1" custLinFactNeighborX="187" custLinFactNeighborY="429">
        <dgm:presLayoutVars>
          <dgm:chMax val="0"/>
          <dgm:chPref val="0"/>
          <dgm:bulletEnabled val="1"/>
        </dgm:presLayoutVars>
      </dgm:prSet>
      <dgm:spPr/>
    </dgm:pt>
    <dgm:pt modelId="{6BA96C99-DD86-45D3-BF09-A5351A09D5CF}" type="pres">
      <dgm:prSet presAssocID="{82CE7061-86A5-4AF0-A788-9C8BFAF37F6C}" presName="desTx" presStyleLbl="alignAccFollowNode1" presStyleIdx="0" presStyleCnt="1" custLinFactNeighborY="-121">
        <dgm:presLayoutVars>
          <dgm:bulletEnabled val="1"/>
        </dgm:presLayoutVars>
      </dgm:prSet>
      <dgm:spPr/>
    </dgm:pt>
  </dgm:ptLst>
  <dgm:cxnLst>
    <dgm:cxn modelId="{07A02951-A300-4728-8C11-2A93E24B814D}" srcId="{82CE7061-86A5-4AF0-A788-9C8BFAF37F6C}" destId="{482A6459-86CF-4097-B9D8-72A9E4BE99F7}" srcOrd="0" destOrd="0" parTransId="{2DB41558-FD91-45FE-9330-244BADA9BC03}" sibTransId="{EB25DCBA-7EB8-490A-B6A7-D7DDD209C81B}"/>
    <dgm:cxn modelId="{C88B6D53-5490-4ABC-B962-B391CE290E6D}" srcId="{82CE7061-86A5-4AF0-A788-9C8BFAF37F6C}" destId="{C6A78353-E2F6-4AFB-8520-D7C1080FD7D6}" srcOrd="1" destOrd="0" parTransId="{201DA646-D756-4C93-A919-498203810E5B}" sibTransId="{37CFF946-0C14-4A0D-8105-17BB486FA69F}"/>
    <dgm:cxn modelId="{B81BC05B-E4D5-4DA6-B635-73DC2152770F}" type="presOf" srcId="{482A6459-86CF-4097-B9D8-72A9E4BE99F7}" destId="{6BA96C99-DD86-45D3-BF09-A5351A09D5CF}" srcOrd="0" destOrd="0" presId="urn:microsoft.com/office/officeart/2005/8/layout/hList1"/>
    <dgm:cxn modelId="{6C3E515D-CC87-4B6D-85E3-26982C5A5990}" type="presOf" srcId="{82CE7061-86A5-4AF0-A788-9C8BFAF37F6C}" destId="{53707D95-9AC1-4395-8E65-391125F1EF04}" srcOrd="0" destOrd="0" presId="urn:microsoft.com/office/officeart/2005/8/layout/hList1"/>
    <dgm:cxn modelId="{4314627F-E76E-49F5-9AB4-4A443E2004EB}" type="presOf" srcId="{0C7AF780-AF5A-45A8-AEC5-E8C798BC2DDB}" destId="{830851F5-F73C-46E3-B5D3-7169C94F060D}" srcOrd="0" destOrd="0" presId="urn:microsoft.com/office/officeart/2005/8/layout/hList1"/>
    <dgm:cxn modelId="{CE6C9E7F-E5F1-4FFB-9594-23D86EA16D46}" srcId="{0C7AF780-AF5A-45A8-AEC5-E8C798BC2DDB}" destId="{82CE7061-86A5-4AF0-A788-9C8BFAF37F6C}" srcOrd="0" destOrd="0" parTransId="{967F363E-EE60-4948-BAE8-D7AAABF127FF}" sibTransId="{370F95FD-C8D0-444E-9C1A-A8297FD445DB}"/>
    <dgm:cxn modelId="{F930D281-2B55-4A57-AA51-52628AA39A73}" srcId="{82CE7061-86A5-4AF0-A788-9C8BFAF37F6C}" destId="{6E0DC5AE-93A2-4927-B2CA-1EFAA9DD95EF}" srcOrd="2" destOrd="0" parTransId="{F09A0A1E-0528-47B4-BAC6-1A8B2BA7A5D9}" sibTransId="{75254798-7B22-4D37-9299-AD85922FC0EB}"/>
    <dgm:cxn modelId="{A9FA9898-311E-4A88-9B5D-0289E968635E}" type="presOf" srcId="{C6A78353-E2F6-4AFB-8520-D7C1080FD7D6}" destId="{6BA96C99-DD86-45D3-BF09-A5351A09D5CF}" srcOrd="0" destOrd="1" presId="urn:microsoft.com/office/officeart/2005/8/layout/hList1"/>
    <dgm:cxn modelId="{2DBD569C-270B-4C08-BB18-B185AACAC1A3}" type="presOf" srcId="{6E0DC5AE-93A2-4927-B2CA-1EFAA9DD95EF}" destId="{6BA96C99-DD86-45D3-BF09-A5351A09D5CF}" srcOrd="0" destOrd="2" presId="urn:microsoft.com/office/officeart/2005/8/layout/hList1"/>
    <dgm:cxn modelId="{4EE8F3CE-B90E-4361-AC3F-D06DAAEF64CA}" type="presOf" srcId="{8071772C-0040-427B-84B6-FD41523E6EA8}" destId="{6BA96C99-DD86-45D3-BF09-A5351A09D5CF}" srcOrd="0" destOrd="3" presId="urn:microsoft.com/office/officeart/2005/8/layout/hList1"/>
    <dgm:cxn modelId="{419336E4-314B-4589-B6C1-ABE52B41F487}" srcId="{82CE7061-86A5-4AF0-A788-9C8BFAF37F6C}" destId="{8071772C-0040-427B-84B6-FD41523E6EA8}" srcOrd="3" destOrd="0" parTransId="{8560D642-5A2E-42DA-9B22-22A5362EBEFE}" sibTransId="{2ABAC55F-92D1-44AA-9B2E-E6F4EF512353}"/>
    <dgm:cxn modelId="{D9D39B59-32B3-450F-968C-C82F09C2A5D1}" type="presParOf" srcId="{830851F5-F73C-46E3-B5D3-7169C94F060D}" destId="{EE1BF990-2729-4B1D-8351-80A99BCAD38F}" srcOrd="0" destOrd="0" presId="urn:microsoft.com/office/officeart/2005/8/layout/hList1"/>
    <dgm:cxn modelId="{CBD2B99A-F6C3-4682-8D5E-F485B0C47896}" type="presParOf" srcId="{EE1BF990-2729-4B1D-8351-80A99BCAD38F}" destId="{53707D95-9AC1-4395-8E65-391125F1EF04}" srcOrd="0" destOrd="0" presId="urn:microsoft.com/office/officeart/2005/8/layout/hList1"/>
    <dgm:cxn modelId="{A803F886-DC75-4D7C-A7EA-FC9916D90ED0}" type="presParOf" srcId="{EE1BF990-2729-4B1D-8351-80A99BCAD38F}" destId="{6BA96C99-DD86-45D3-BF09-A5351A09D5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6B74D-956C-4069-80FD-65EAB530FFFA}">
      <dsp:nvSpPr>
        <dsp:cNvPr id="0" name=""/>
        <dsp:cNvSpPr/>
      </dsp:nvSpPr>
      <dsp:spPr>
        <a:xfrm>
          <a:off x="1951691" y="725595"/>
          <a:ext cx="4845080" cy="4845080"/>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E5CEDE-1E81-4225-9BF0-B19050FA0071}">
      <dsp:nvSpPr>
        <dsp:cNvPr id="0" name=""/>
        <dsp:cNvSpPr/>
      </dsp:nvSpPr>
      <dsp:spPr>
        <a:xfrm>
          <a:off x="1951691" y="725595"/>
          <a:ext cx="4845080" cy="4845080"/>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D45598-398B-4FDB-BC31-FD152CDAAF76}">
      <dsp:nvSpPr>
        <dsp:cNvPr id="0" name=""/>
        <dsp:cNvSpPr/>
      </dsp:nvSpPr>
      <dsp:spPr>
        <a:xfrm>
          <a:off x="1951691" y="725595"/>
          <a:ext cx="4845080" cy="4845080"/>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22D1AB-77FF-4189-9EA0-5615024016DC}">
      <dsp:nvSpPr>
        <dsp:cNvPr id="0" name=""/>
        <dsp:cNvSpPr/>
      </dsp:nvSpPr>
      <dsp:spPr>
        <a:xfrm>
          <a:off x="1951691" y="725595"/>
          <a:ext cx="4845080" cy="4845080"/>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D450FC-A22B-4338-8608-58FAEE3E818D}">
      <dsp:nvSpPr>
        <dsp:cNvPr id="0" name=""/>
        <dsp:cNvSpPr/>
      </dsp:nvSpPr>
      <dsp:spPr>
        <a:xfrm>
          <a:off x="3295966" y="1897299"/>
          <a:ext cx="2211147" cy="22430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PR" sz="2300" kern="1200" dirty="0">
              <a:solidFill>
                <a:schemeClr val="tx1"/>
              </a:solidFill>
            </a:rPr>
            <a:t>Condición </a:t>
          </a:r>
          <a:r>
            <a:rPr lang="es-PR" sz="2300" kern="1200" dirty="0">
              <a:solidFill>
                <a:schemeClr val="tx1"/>
              </a:solidFill>
              <a:latin typeface="Calibri"/>
            </a:rPr>
            <a:t>d</a:t>
          </a:r>
          <a:r>
            <a:rPr lang="es-PR" sz="2300" kern="1200" dirty="0">
              <a:solidFill>
                <a:schemeClr val="tx1"/>
              </a:solidFill>
            </a:rPr>
            <a:t>e la observación </a:t>
          </a:r>
        </a:p>
      </dsp:txBody>
      <dsp:txXfrm>
        <a:off x="3619781" y="2225790"/>
        <a:ext cx="1563517" cy="1586096"/>
      </dsp:txXfrm>
    </dsp:sp>
    <dsp:sp modelId="{55E47E16-BCF1-467A-B0AA-4972D3DF45E3}">
      <dsp:nvSpPr>
        <dsp:cNvPr id="0" name=""/>
        <dsp:cNvSpPr/>
      </dsp:nvSpPr>
      <dsp:spPr>
        <a:xfrm>
          <a:off x="3328814" y="-208600"/>
          <a:ext cx="2090834" cy="1980776"/>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PR" sz="2400" kern="1200" dirty="0">
              <a:solidFill>
                <a:schemeClr val="tx1"/>
              </a:solidFill>
            </a:rPr>
            <a:t>La atención</a:t>
          </a:r>
        </a:p>
      </dsp:txBody>
      <dsp:txXfrm>
        <a:off x="3635010" y="81478"/>
        <a:ext cx="1478442" cy="1400620"/>
      </dsp:txXfrm>
    </dsp:sp>
    <dsp:sp modelId="{06B138FE-14E6-42AF-94DF-85F91597234F}">
      <dsp:nvSpPr>
        <dsp:cNvPr id="0" name=""/>
        <dsp:cNvSpPr/>
      </dsp:nvSpPr>
      <dsp:spPr>
        <a:xfrm>
          <a:off x="5695163" y="2157747"/>
          <a:ext cx="2090834" cy="1980776"/>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PR" sz="2400" kern="1200" dirty="0">
              <a:solidFill>
                <a:schemeClr val="tx1"/>
              </a:solidFill>
            </a:rPr>
            <a:t>La sensación</a:t>
          </a:r>
        </a:p>
      </dsp:txBody>
      <dsp:txXfrm>
        <a:off x="6001359" y="2447825"/>
        <a:ext cx="1478442" cy="1400620"/>
      </dsp:txXfrm>
    </dsp:sp>
    <dsp:sp modelId="{2632309D-CDE7-42DF-BD88-13C7FD010359}">
      <dsp:nvSpPr>
        <dsp:cNvPr id="0" name=""/>
        <dsp:cNvSpPr/>
      </dsp:nvSpPr>
      <dsp:spPr>
        <a:xfrm>
          <a:off x="3328814" y="4524096"/>
          <a:ext cx="2090834" cy="1980776"/>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PR" sz="2400" kern="1200" dirty="0">
              <a:solidFill>
                <a:schemeClr val="tx1"/>
              </a:solidFill>
            </a:rPr>
            <a:t>La percepción</a:t>
          </a:r>
        </a:p>
      </dsp:txBody>
      <dsp:txXfrm>
        <a:off x="3635010" y="4814174"/>
        <a:ext cx="1478442" cy="1400620"/>
      </dsp:txXfrm>
    </dsp:sp>
    <dsp:sp modelId="{4EE09257-539B-4606-A68A-C237CD011D30}">
      <dsp:nvSpPr>
        <dsp:cNvPr id="0" name=""/>
        <dsp:cNvSpPr/>
      </dsp:nvSpPr>
      <dsp:spPr>
        <a:xfrm>
          <a:off x="962466" y="2157747"/>
          <a:ext cx="2090834" cy="1980776"/>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PR" sz="2400" kern="1200" dirty="0">
              <a:solidFill>
                <a:schemeClr val="tx1"/>
              </a:solidFill>
            </a:rPr>
            <a:t>La reflexión</a:t>
          </a:r>
        </a:p>
      </dsp:txBody>
      <dsp:txXfrm>
        <a:off x="1268662" y="2447825"/>
        <a:ext cx="1478442" cy="1400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4D7C1-6E5D-4E34-8BE4-3C647456EAB3}">
      <dsp:nvSpPr>
        <dsp:cNvPr id="0" name=""/>
        <dsp:cNvSpPr/>
      </dsp:nvSpPr>
      <dsp:spPr>
        <a:xfrm>
          <a:off x="3406502" y="2288728"/>
          <a:ext cx="2357409" cy="188941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s-PR" sz="3300" kern="1200" dirty="0">
              <a:solidFill>
                <a:schemeClr val="tx1"/>
              </a:solidFill>
            </a:rPr>
            <a:t>Problemas </a:t>
          </a:r>
          <a:r>
            <a:rPr lang="es-PR" sz="3300" kern="1200" dirty="0">
              <a:solidFill>
                <a:schemeClr val="tx1"/>
              </a:solidFill>
              <a:latin typeface="Calibri"/>
            </a:rPr>
            <a:t>del observador </a:t>
          </a:r>
          <a:endParaRPr lang="es-PR" sz="3300" kern="1200" dirty="0">
            <a:solidFill>
              <a:schemeClr val="tx1"/>
            </a:solidFill>
          </a:endParaRPr>
        </a:p>
      </dsp:txBody>
      <dsp:txXfrm>
        <a:off x="3498736" y="2380962"/>
        <a:ext cx="2172941" cy="1704945"/>
      </dsp:txXfrm>
    </dsp:sp>
    <dsp:sp modelId="{83BADE83-1651-4C96-BFCA-214F73BDCE2F}">
      <dsp:nvSpPr>
        <dsp:cNvPr id="0" name=""/>
        <dsp:cNvSpPr/>
      </dsp:nvSpPr>
      <dsp:spPr>
        <a:xfrm rot="16217307">
          <a:off x="4425381" y="2123317"/>
          <a:ext cx="330827" cy="0"/>
        </a:xfrm>
        <a:custGeom>
          <a:avLst/>
          <a:gdLst/>
          <a:ahLst/>
          <a:cxnLst/>
          <a:rect l="0" t="0" r="0" b="0"/>
          <a:pathLst>
            <a:path>
              <a:moveTo>
                <a:pt x="0" y="0"/>
              </a:moveTo>
              <a:lnTo>
                <a:pt x="330827"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C60CA-03D1-4317-BADE-F060C28353F2}">
      <dsp:nvSpPr>
        <dsp:cNvPr id="0" name=""/>
        <dsp:cNvSpPr/>
      </dsp:nvSpPr>
      <dsp:spPr>
        <a:xfrm>
          <a:off x="3412066" y="6453"/>
          <a:ext cx="2368947" cy="195145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PR" sz="2400" kern="1200" dirty="0">
              <a:solidFill>
                <a:schemeClr val="tx1"/>
              </a:solidFill>
            </a:rPr>
            <a:t>¿Qué </a:t>
          </a:r>
          <a:r>
            <a:rPr lang="es-PR" sz="2400" kern="1200" dirty="0">
              <a:solidFill>
                <a:schemeClr val="tx1"/>
              </a:solidFill>
              <a:latin typeface="Calibri"/>
            </a:rPr>
            <a:t>deberá ser observado? </a:t>
          </a:r>
          <a:endParaRPr lang="es-PR" sz="2400" kern="1200" dirty="0">
            <a:solidFill>
              <a:schemeClr val="tx1"/>
            </a:solidFill>
          </a:endParaRPr>
        </a:p>
      </dsp:txBody>
      <dsp:txXfrm>
        <a:off x="3507328" y="101715"/>
        <a:ext cx="2178423" cy="1760927"/>
      </dsp:txXfrm>
    </dsp:sp>
    <dsp:sp modelId="{24BF6B13-2A09-4FAB-B9E0-F9D1FD4F79A0}">
      <dsp:nvSpPr>
        <dsp:cNvPr id="0" name=""/>
        <dsp:cNvSpPr/>
      </dsp:nvSpPr>
      <dsp:spPr>
        <a:xfrm>
          <a:off x="5763911" y="3233435"/>
          <a:ext cx="901648" cy="0"/>
        </a:xfrm>
        <a:custGeom>
          <a:avLst/>
          <a:gdLst/>
          <a:ahLst/>
          <a:cxnLst/>
          <a:rect l="0" t="0" r="0" b="0"/>
          <a:pathLst>
            <a:path>
              <a:moveTo>
                <a:pt x="0" y="0"/>
              </a:moveTo>
              <a:lnTo>
                <a:pt x="901648"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59E410-F3E4-4EA2-BE3C-37D9CD18F883}">
      <dsp:nvSpPr>
        <dsp:cNvPr id="0" name=""/>
        <dsp:cNvSpPr/>
      </dsp:nvSpPr>
      <dsp:spPr>
        <a:xfrm>
          <a:off x="6665559" y="2163040"/>
          <a:ext cx="2309443" cy="214079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PR" sz="2400" kern="1200" dirty="0">
              <a:solidFill>
                <a:schemeClr val="tx1"/>
              </a:solidFill>
            </a:rPr>
            <a:t>¿Cómo se pueden resumir estas observaciones? </a:t>
          </a:r>
        </a:p>
      </dsp:txBody>
      <dsp:txXfrm>
        <a:off x="6770064" y="2267545"/>
        <a:ext cx="2100433" cy="1931780"/>
      </dsp:txXfrm>
    </dsp:sp>
    <dsp:sp modelId="{21327A08-528D-485F-AC46-A46F50EB0C2D}">
      <dsp:nvSpPr>
        <dsp:cNvPr id="0" name=""/>
        <dsp:cNvSpPr/>
      </dsp:nvSpPr>
      <dsp:spPr>
        <a:xfrm rot="5383233">
          <a:off x="4412117" y="4356708"/>
          <a:ext cx="357136" cy="0"/>
        </a:xfrm>
        <a:custGeom>
          <a:avLst/>
          <a:gdLst/>
          <a:ahLst/>
          <a:cxnLst/>
          <a:rect l="0" t="0" r="0" b="0"/>
          <a:pathLst>
            <a:path>
              <a:moveTo>
                <a:pt x="0" y="0"/>
              </a:moveTo>
              <a:lnTo>
                <a:pt x="357136"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F9D74-5A13-4775-A51E-46C9A496118B}">
      <dsp:nvSpPr>
        <dsp:cNvPr id="0" name=""/>
        <dsp:cNvSpPr/>
      </dsp:nvSpPr>
      <dsp:spPr>
        <a:xfrm>
          <a:off x="3391645" y="4535274"/>
          <a:ext cx="2409795" cy="204473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PR" sz="2400" b="0" i="0" kern="1200" dirty="0">
              <a:solidFill>
                <a:schemeClr val="tx1"/>
              </a:solidFill>
              <a:latin typeface="+mn-lt"/>
            </a:rPr>
            <a:t>¿Qué relación debería existir entre el observador y el objeto observado? </a:t>
          </a:r>
        </a:p>
      </dsp:txBody>
      <dsp:txXfrm>
        <a:off x="3491461" y="4635090"/>
        <a:ext cx="2210163" cy="1845101"/>
      </dsp:txXfrm>
    </dsp:sp>
    <dsp:sp modelId="{95ADB058-9F9B-435C-B568-7B8491D3E028}">
      <dsp:nvSpPr>
        <dsp:cNvPr id="0" name=""/>
        <dsp:cNvSpPr/>
      </dsp:nvSpPr>
      <dsp:spPr>
        <a:xfrm rot="10800000">
          <a:off x="2554811" y="3233435"/>
          <a:ext cx="851690" cy="0"/>
        </a:xfrm>
        <a:custGeom>
          <a:avLst/>
          <a:gdLst/>
          <a:ahLst/>
          <a:cxnLst/>
          <a:rect l="0" t="0" r="0" b="0"/>
          <a:pathLst>
            <a:path>
              <a:moveTo>
                <a:pt x="0" y="0"/>
              </a:moveTo>
              <a:lnTo>
                <a:pt x="851690"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9B683D-C25C-4E79-A5A3-AA34301C0579}">
      <dsp:nvSpPr>
        <dsp:cNvPr id="0" name=""/>
        <dsp:cNvSpPr/>
      </dsp:nvSpPr>
      <dsp:spPr>
        <a:xfrm>
          <a:off x="192540" y="2092178"/>
          <a:ext cx="2362270" cy="228251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PR" sz="2400" b="0" i="0" kern="1200" dirty="0">
              <a:solidFill>
                <a:schemeClr val="tx1"/>
              </a:solidFill>
              <a:latin typeface="Corbel" panose="020B0503020204020204" pitchFamily="34" charset="0"/>
            </a:rPr>
            <a:t>¿Qué procedimiento deberían utilizarse? </a:t>
          </a:r>
        </a:p>
      </dsp:txBody>
      <dsp:txXfrm>
        <a:off x="303963" y="2203601"/>
        <a:ext cx="2139424" cy="2059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D3D52-C6E6-4D28-BD5A-A6598CC9B645}">
      <dsp:nvSpPr>
        <dsp:cNvPr id="0" name=""/>
        <dsp:cNvSpPr/>
      </dsp:nvSpPr>
      <dsp:spPr>
        <a:xfrm rot="5400000">
          <a:off x="5324225" y="-1996651"/>
          <a:ext cx="1299455" cy="5622544"/>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PR" sz="2000" kern="1200" dirty="0"/>
            <a:t>Expresión oral </a:t>
          </a:r>
        </a:p>
        <a:p>
          <a:pPr marL="228600" lvl="1" indent="-228600" algn="l" defTabSz="889000">
            <a:lnSpc>
              <a:spcPct val="90000"/>
            </a:lnSpc>
            <a:spcBef>
              <a:spcPct val="0"/>
            </a:spcBef>
            <a:spcAft>
              <a:spcPct val="15000"/>
            </a:spcAft>
            <a:buChar char="•"/>
          </a:pPr>
          <a:r>
            <a:rPr lang="es-PR" sz="2000" kern="1200" dirty="0"/>
            <a:t>Expresión corporal </a:t>
          </a:r>
        </a:p>
        <a:p>
          <a:pPr marL="228600" lvl="1" indent="-228600" algn="l" defTabSz="889000">
            <a:lnSpc>
              <a:spcPct val="90000"/>
            </a:lnSpc>
            <a:spcBef>
              <a:spcPct val="0"/>
            </a:spcBef>
            <a:spcAft>
              <a:spcPct val="15000"/>
            </a:spcAft>
            <a:buChar char="•"/>
          </a:pPr>
          <a:r>
            <a:rPr lang="es-PR" sz="2000" kern="1200" dirty="0"/>
            <a:t>Comunicación no verbal (gestos) </a:t>
          </a:r>
        </a:p>
        <a:p>
          <a:pPr marL="228600" lvl="1" indent="-228600" algn="l" defTabSz="889000">
            <a:lnSpc>
              <a:spcPct val="90000"/>
            </a:lnSpc>
            <a:spcBef>
              <a:spcPct val="0"/>
            </a:spcBef>
            <a:spcAft>
              <a:spcPct val="15000"/>
            </a:spcAft>
            <a:buChar char="•"/>
          </a:pPr>
          <a:r>
            <a:rPr lang="es-PR" sz="2000" kern="1200" dirty="0"/>
            <a:t>Relaciones sociales</a:t>
          </a:r>
        </a:p>
      </dsp:txBody>
      <dsp:txXfrm rot="-5400000">
        <a:off x="3162681" y="228327"/>
        <a:ext cx="5559110" cy="1172587"/>
      </dsp:txXfrm>
    </dsp:sp>
    <dsp:sp modelId="{C917C2FD-4ECF-4D2C-AB58-4D9FAE020537}">
      <dsp:nvSpPr>
        <dsp:cNvPr id="0" name=""/>
        <dsp:cNvSpPr/>
      </dsp:nvSpPr>
      <dsp:spPr>
        <a:xfrm>
          <a:off x="0" y="2461"/>
          <a:ext cx="3162681" cy="1624319"/>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PR" sz="3500" kern="1200" dirty="0">
              <a:solidFill>
                <a:schemeClr val="tx1"/>
              </a:solidFill>
            </a:rPr>
            <a:t>La comunicación </a:t>
          </a:r>
        </a:p>
      </dsp:txBody>
      <dsp:txXfrm>
        <a:off x="79293" y="81754"/>
        <a:ext cx="3004095" cy="1465733"/>
      </dsp:txXfrm>
    </dsp:sp>
    <dsp:sp modelId="{426C74A7-1717-4B68-86C4-603BE9C12734}">
      <dsp:nvSpPr>
        <dsp:cNvPr id="0" name=""/>
        <dsp:cNvSpPr/>
      </dsp:nvSpPr>
      <dsp:spPr>
        <a:xfrm rot="5400000">
          <a:off x="5324225" y="-291115"/>
          <a:ext cx="1299455" cy="5622544"/>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PR" sz="2000" kern="1200" dirty="0"/>
            <a:t>Actividades deportivas y gimnásticas </a:t>
          </a:r>
        </a:p>
        <a:p>
          <a:pPr marL="228600" lvl="1" indent="-228600" algn="l" defTabSz="889000">
            <a:lnSpc>
              <a:spcPct val="90000"/>
            </a:lnSpc>
            <a:spcBef>
              <a:spcPct val="0"/>
            </a:spcBef>
            <a:spcAft>
              <a:spcPct val="15000"/>
            </a:spcAft>
            <a:buChar char="•"/>
          </a:pPr>
          <a:r>
            <a:rPr lang="es-PR" sz="2000" kern="1200" dirty="0"/>
            <a:t>Labores y destrezas manuales </a:t>
          </a:r>
        </a:p>
        <a:p>
          <a:pPr marL="228600" lvl="1" indent="-228600" algn="l" defTabSz="889000">
            <a:lnSpc>
              <a:spcPct val="90000"/>
            </a:lnSpc>
            <a:spcBef>
              <a:spcPct val="0"/>
            </a:spcBef>
            <a:spcAft>
              <a:spcPct val="15000"/>
            </a:spcAft>
            <a:buChar char="•"/>
          </a:pPr>
          <a:r>
            <a:rPr lang="es-PR" sz="2000" kern="1200" dirty="0"/>
            <a:t>Artes plásticas </a:t>
          </a:r>
        </a:p>
        <a:p>
          <a:pPr marL="228600" lvl="1" indent="-228600" algn="l" defTabSz="889000">
            <a:lnSpc>
              <a:spcPct val="90000"/>
            </a:lnSpc>
            <a:spcBef>
              <a:spcPct val="0"/>
            </a:spcBef>
            <a:spcAft>
              <a:spcPct val="15000"/>
            </a:spcAft>
            <a:buChar char="•"/>
          </a:pPr>
          <a:r>
            <a:rPr lang="es-PR" sz="2000" kern="1200" dirty="0"/>
            <a:t>Ejecución musical, danza y bailes folclóricos</a:t>
          </a:r>
          <a:endParaRPr lang="es-PR" sz="1700" kern="1200" dirty="0"/>
        </a:p>
      </dsp:txBody>
      <dsp:txXfrm rot="-5400000">
        <a:off x="3162681" y="1933863"/>
        <a:ext cx="5559110" cy="1172587"/>
      </dsp:txXfrm>
    </dsp:sp>
    <dsp:sp modelId="{411E18C8-B734-4B59-91C6-3CD81E9AB008}">
      <dsp:nvSpPr>
        <dsp:cNvPr id="0" name=""/>
        <dsp:cNvSpPr/>
      </dsp:nvSpPr>
      <dsp:spPr>
        <a:xfrm>
          <a:off x="0" y="1707996"/>
          <a:ext cx="3162681" cy="1624319"/>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PR" sz="3500" kern="1200" dirty="0">
              <a:solidFill>
                <a:schemeClr val="tx1"/>
              </a:solidFill>
            </a:rPr>
            <a:t>El dominio psicomotriz</a:t>
          </a:r>
        </a:p>
      </dsp:txBody>
      <dsp:txXfrm>
        <a:off x="79293" y="1787289"/>
        <a:ext cx="3004095" cy="1465733"/>
      </dsp:txXfrm>
    </dsp:sp>
    <dsp:sp modelId="{B136922D-B40D-4F7F-8C83-8891D36BD2F9}">
      <dsp:nvSpPr>
        <dsp:cNvPr id="0" name=""/>
        <dsp:cNvSpPr/>
      </dsp:nvSpPr>
      <dsp:spPr>
        <a:xfrm rot="5400000">
          <a:off x="5324225" y="1414420"/>
          <a:ext cx="1299455" cy="5622544"/>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PR" sz="2000" kern="1200" dirty="0"/>
            <a:t>Actitudes sociales, científicas, culturales y afines con diferentes asignaturas. </a:t>
          </a:r>
        </a:p>
        <a:p>
          <a:pPr marL="228600" lvl="1" indent="-228600" algn="l" defTabSz="889000">
            <a:lnSpc>
              <a:spcPct val="90000"/>
            </a:lnSpc>
            <a:spcBef>
              <a:spcPct val="0"/>
            </a:spcBef>
            <a:spcAft>
              <a:spcPct val="15000"/>
            </a:spcAft>
            <a:buChar char="•"/>
          </a:pPr>
          <a:r>
            <a:rPr lang="es-PR" sz="2000" kern="1200" dirty="0"/>
            <a:t>Intereses, gustos y preferencias </a:t>
          </a:r>
        </a:p>
        <a:p>
          <a:pPr marL="228600" lvl="1" indent="-228600" algn="l" defTabSz="889000">
            <a:lnSpc>
              <a:spcPct val="90000"/>
            </a:lnSpc>
            <a:spcBef>
              <a:spcPct val="0"/>
            </a:spcBef>
            <a:spcAft>
              <a:spcPct val="15000"/>
            </a:spcAft>
            <a:buChar char="•"/>
          </a:pPr>
          <a:r>
            <a:rPr lang="es-PR" sz="2000" kern="1200" dirty="0"/>
            <a:t>Hábitos de trabajo</a:t>
          </a:r>
        </a:p>
      </dsp:txBody>
      <dsp:txXfrm rot="-5400000">
        <a:off x="3162681" y="3639398"/>
        <a:ext cx="5559110" cy="1172587"/>
      </dsp:txXfrm>
    </dsp:sp>
    <dsp:sp modelId="{1EFBD140-4480-4B6D-BDE7-476B21709268}">
      <dsp:nvSpPr>
        <dsp:cNvPr id="0" name=""/>
        <dsp:cNvSpPr/>
      </dsp:nvSpPr>
      <dsp:spPr>
        <a:xfrm>
          <a:off x="0" y="3413532"/>
          <a:ext cx="3162681" cy="1624319"/>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PR" sz="3500" kern="1200" dirty="0">
              <a:solidFill>
                <a:schemeClr val="tx1"/>
              </a:solidFill>
            </a:rPr>
            <a:t>Actitudes e intereses</a:t>
          </a:r>
        </a:p>
      </dsp:txBody>
      <dsp:txXfrm>
        <a:off x="79293" y="3492825"/>
        <a:ext cx="3004095" cy="1465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A8888-6979-4CAF-A41B-91E02393CAA7}">
      <dsp:nvSpPr>
        <dsp:cNvPr id="0" name=""/>
        <dsp:cNvSpPr/>
      </dsp:nvSpPr>
      <dsp:spPr>
        <a:xfrm>
          <a:off x="3923" y="2075423"/>
          <a:ext cx="1715604" cy="1222368"/>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R" sz="1800" kern="1200" dirty="0">
              <a:solidFill>
                <a:schemeClr val="tx1"/>
              </a:solidFill>
            </a:rPr>
            <a:t>Determinar los propósitos </a:t>
          </a:r>
        </a:p>
      </dsp:txBody>
      <dsp:txXfrm>
        <a:off x="39725" y="2111225"/>
        <a:ext cx="1644000" cy="1150764"/>
      </dsp:txXfrm>
    </dsp:sp>
    <dsp:sp modelId="{C6293CDF-BE6C-48CF-9650-D69E56CF560C}">
      <dsp:nvSpPr>
        <dsp:cNvPr id="0" name=""/>
        <dsp:cNvSpPr/>
      </dsp:nvSpPr>
      <dsp:spPr>
        <a:xfrm>
          <a:off x="1891089" y="2473873"/>
          <a:ext cx="363708" cy="425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R" sz="1400" kern="1200" dirty="0"/>
        </a:p>
      </dsp:txBody>
      <dsp:txXfrm>
        <a:off x="1891089" y="2558967"/>
        <a:ext cx="254596" cy="255281"/>
      </dsp:txXfrm>
    </dsp:sp>
    <dsp:sp modelId="{61DF2EB5-F371-4793-8F3F-47CA0ABF17B2}">
      <dsp:nvSpPr>
        <dsp:cNvPr id="0" name=""/>
        <dsp:cNvSpPr/>
      </dsp:nvSpPr>
      <dsp:spPr>
        <a:xfrm>
          <a:off x="2405770" y="2075423"/>
          <a:ext cx="1715604" cy="1222368"/>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R" sz="1800" kern="1200" dirty="0">
              <a:solidFill>
                <a:schemeClr val="tx1"/>
              </a:solidFill>
            </a:rPr>
            <a:t>Definir una muestra de las conductas que se observarán </a:t>
          </a:r>
        </a:p>
      </dsp:txBody>
      <dsp:txXfrm>
        <a:off x="2441572" y="2111225"/>
        <a:ext cx="1644000" cy="1150764"/>
      </dsp:txXfrm>
    </dsp:sp>
    <dsp:sp modelId="{BA7636D6-B52B-45F2-92D0-75AA5F525BF5}">
      <dsp:nvSpPr>
        <dsp:cNvPr id="0" name=""/>
        <dsp:cNvSpPr/>
      </dsp:nvSpPr>
      <dsp:spPr>
        <a:xfrm>
          <a:off x="4292935" y="2473873"/>
          <a:ext cx="363708" cy="425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R" sz="1400" kern="1200" dirty="0"/>
        </a:p>
      </dsp:txBody>
      <dsp:txXfrm>
        <a:off x="4292935" y="2558967"/>
        <a:ext cx="254596" cy="255281"/>
      </dsp:txXfrm>
    </dsp:sp>
    <dsp:sp modelId="{864EA4F9-F396-4434-9265-1284331473CB}">
      <dsp:nvSpPr>
        <dsp:cNvPr id="0" name=""/>
        <dsp:cNvSpPr/>
      </dsp:nvSpPr>
      <dsp:spPr>
        <a:xfrm>
          <a:off x="4807616" y="2075423"/>
          <a:ext cx="1715604" cy="1222368"/>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R" sz="1800" kern="1200" dirty="0">
              <a:solidFill>
                <a:schemeClr val="tx1"/>
              </a:solidFill>
            </a:rPr>
            <a:t>Precisar las condiciones de la observación</a:t>
          </a:r>
        </a:p>
      </dsp:txBody>
      <dsp:txXfrm>
        <a:off x="4843418" y="2111225"/>
        <a:ext cx="1644000" cy="1150764"/>
      </dsp:txXfrm>
    </dsp:sp>
    <dsp:sp modelId="{AF4F60F7-572C-4761-82D1-7447B5003834}">
      <dsp:nvSpPr>
        <dsp:cNvPr id="0" name=""/>
        <dsp:cNvSpPr/>
      </dsp:nvSpPr>
      <dsp:spPr>
        <a:xfrm>
          <a:off x="6694782" y="2473873"/>
          <a:ext cx="363708" cy="425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R" sz="1400" kern="1200" dirty="0"/>
        </a:p>
      </dsp:txBody>
      <dsp:txXfrm>
        <a:off x="6694782" y="2558967"/>
        <a:ext cx="254596" cy="255281"/>
      </dsp:txXfrm>
    </dsp:sp>
    <dsp:sp modelId="{B65F6FEB-1A9F-42E8-9AA2-A0CA13EB0EA0}">
      <dsp:nvSpPr>
        <dsp:cNvPr id="0" name=""/>
        <dsp:cNvSpPr/>
      </dsp:nvSpPr>
      <dsp:spPr>
        <a:xfrm>
          <a:off x="7209463" y="2075423"/>
          <a:ext cx="1715604" cy="1222368"/>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R" sz="1800" kern="1200" dirty="0">
              <a:solidFill>
                <a:schemeClr val="tx1"/>
              </a:solidFill>
            </a:rPr>
            <a:t>Elaborar los instrumentos de observación </a:t>
          </a:r>
        </a:p>
      </dsp:txBody>
      <dsp:txXfrm>
        <a:off x="7245265" y="2111225"/>
        <a:ext cx="1644000" cy="1150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408EF-1CA1-4E1F-BADB-1292D5175907}">
      <dsp:nvSpPr>
        <dsp:cNvPr id="0" name=""/>
        <dsp:cNvSpPr/>
      </dsp:nvSpPr>
      <dsp:spPr>
        <a:xfrm>
          <a:off x="752" y="1926215"/>
          <a:ext cx="2311505" cy="115575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R" sz="2200" kern="1200" dirty="0">
              <a:solidFill>
                <a:schemeClr val="tx1"/>
              </a:solidFill>
            </a:rPr>
            <a:t>Instrumentos </a:t>
          </a:r>
        </a:p>
        <a:p>
          <a:pPr marL="0" lvl="0" indent="0" algn="ctr" defTabSz="977900">
            <a:lnSpc>
              <a:spcPct val="90000"/>
            </a:lnSpc>
            <a:spcBef>
              <a:spcPct val="0"/>
            </a:spcBef>
            <a:spcAft>
              <a:spcPct val="35000"/>
            </a:spcAft>
            <a:buNone/>
          </a:pPr>
          <a:r>
            <a:rPr lang="es-PR" sz="2200" kern="1200" dirty="0">
              <a:solidFill>
                <a:schemeClr val="tx1"/>
              </a:solidFill>
            </a:rPr>
            <a:t>Tipos </a:t>
          </a:r>
          <a:r>
            <a:rPr lang="es-PR" sz="2200" kern="1200" dirty="0">
              <a:solidFill>
                <a:schemeClr val="tx1"/>
              </a:solidFill>
              <a:latin typeface="Calibri"/>
            </a:rPr>
            <a:t>de Procedimientos </a:t>
          </a:r>
          <a:endParaRPr lang="es-PR" sz="2200" kern="1200" dirty="0">
            <a:solidFill>
              <a:schemeClr val="tx1"/>
            </a:solidFill>
          </a:endParaRPr>
        </a:p>
      </dsp:txBody>
      <dsp:txXfrm>
        <a:off x="34603" y="1960066"/>
        <a:ext cx="2243803" cy="1088050"/>
      </dsp:txXfrm>
    </dsp:sp>
    <dsp:sp modelId="{FA62C627-833D-44C9-8500-1473EC739CA9}">
      <dsp:nvSpPr>
        <dsp:cNvPr id="0" name=""/>
        <dsp:cNvSpPr/>
      </dsp:nvSpPr>
      <dsp:spPr>
        <a:xfrm rot="18289469">
          <a:off x="1965016" y="1823120"/>
          <a:ext cx="1619085" cy="32827"/>
        </a:xfrm>
        <a:custGeom>
          <a:avLst/>
          <a:gdLst/>
          <a:ahLst/>
          <a:cxnLst/>
          <a:rect l="0" t="0" r="0" b="0"/>
          <a:pathLst>
            <a:path>
              <a:moveTo>
                <a:pt x="0" y="16413"/>
              </a:moveTo>
              <a:lnTo>
                <a:pt x="1619085" y="1641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R" sz="500" kern="1200" dirty="0"/>
        </a:p>
      </dsp:txBody>
      <dsp:txXfrm>
        <a:off x="2734081" y="1799057"/>
        <a:ext cx="80954" cy="80954"/>
      </dsp:txXfrm>
    </dsp:sp>
    <dsp:sp modelId="{07497AA7-8549-4CD5-ACA9-273027E287DC}">
      <dsp:nvSpPr>
        <dsp:cNvPr id="0" name=""/>
        <dsp:cNvSpPr/>
      </dsp:nvSpPr>
      <dsp:spPr>
        <a:xfrm>
          <a:off x="3236859" y="597100"/>
          <a:ext cx="2311505" cy="115575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R" sz="2200" kern="1200" dirty="0">
              <a:solidFill>
                <a:schemeClr val="tx1"/>
              </a:solidFill>
            </a:rPr>
            <a:t>Listas </a:t>
          </a:r>
          <a:r>
            <a:rPr lang="es-PR" sz="2200" kern="1200" dirty="0">
              <a:solidFill>
                <a:schemeClr val="tx1"/>
              </a:solidFill>
              <a:latin typeface="Calibri"/>
            </a:rPr>
            <a:t>de Cotejo</a:t>
          </a:r>
          <a:endParaRPr lang="es-PR" sz="2200" kern="1200" dirty="0">
            <a:solidFill>
              <a:schemeClr val="tx1"/>
            </a:solidFill>
          </a:endParaRPr>
        </a:p>
      </dsp:txBody>
      <dsp:txXfrm>
        <a:off x="3270710" y="630951"/>
        <a:ext cx="2243803" cy="1088050"/>
      </dsp:txXfrm>
    </dsp:sp>
    <dsp:sp modelId="{BDC96443-3005-40FC-B3D3-12716DE39D06}">
      <dsp:nvSpPr>
        <dsp:cNvPr id="0" name=""/>
        <dsp:cNvSpPr/>
      </dsp:nvSpPr>
      <dsp:spPr>
        <a:xfrm>
          <a:off x="2312257" y="2487678"/>
          <a:ext cx="924602" cy="32827"/>
        </a:xfrm>
        <a:custGeom>
          <a:avLst/>
          <a:gdLst/>
          <a:ahLst/>
          <a:cxnLst/>
          <a:rect l="0" t="0" r="0" b="0"/>
          <a:pathLst>
            <a:path>
              <a:moveTo>
                <a:pt x="0" y="16413"/>
              </a:moveTo>
              <a:lnTo>
                <a:pt x="924602" y="1641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R" sz="500" kern="1200" dirty="0"/>
        </a:p>
      </dsp:txBody>
      <dsp:txXfrm>
        <a:off x="2751443" y="2480977"/>
        <a:ext cx="46230" cy="46230"/>
      </dsp:txXfrm>
    </dsp:sp>
    <dsp:sp modelId="{41545E60-7A2F-4527-8A38-38062DDB7B6C}">
      <dsp:nvSpPr>
        <dsp:cNvPr id="0" name=""/>
        <dsp:cNvSpPr/>
      </dsp:nvSpPr>
      <dsp:spPr>
        <a:xfrm>
          <a:off x="3236859" y="1926215"/>
          <a:ext cx="2311505" cy="115575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R" sz="2200" kern="1200" dirty="0">
              <a:solidFill>
                <a:schemeClr val="tx1"/>
              </a:solidFill>
            </a:rPr>
            <a:t>Registros anecdóticos</a:t>
          </a:r>
        </a:p>
      </dsp:txBody>
      <dsp:txXfrm>
        <a:off x="3270710" y="1960066"/>
        <a:ext cx="2243803" cy="1088050"/>
      </dsp:txXfrm>
    </dsp:sp>
    <dsp:sp modelId="{EAF09C21-CEED-4B85-AA7B-8A43DFF1FFDE}">
      <dsp:nvSpPr>
        <dsp:cNvPr id="0" name=""/>
        <dsp:cNvSpPr/>
      </dsp:nvSpPr>
      <dsp:spPr>
        <a:xfrm rot="3310531">
          <a:off x="1965016" y="3152236"/>
          <a:ext cx="1619085" cy="32827"/>
        </a:xfrm>
        <a:custGeom>
          <a:avLst/>
          <a:gdLst/>
          <a:ahLst/>
          <a:cxnLst/>
          <a:rect l="0" t="0" r="0" b="0"/>
          <a:pathLst>
            <a:path>
              <a:moveTo>
                <a:pt x="0" y="16413"/>
              </a:moveTo>
              <a:lnTo>
                <a:pt x="1619085" y="1641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R" sz="500" kern="1200" dirty="0"/>
        </a:p>
      </dsp:txBody>
      <dsp:txXfrm>
        <a:off x="2734081" y="3128172"/>
        <a:ext cx="80954" cy="80954"/>
      </dsp:txXfrm>
    </dsp:sp>
    <dsp:sp modelId="{28AEA9D3-946B-458F-BC26-FF976CBB71F1}">
      <dsp:nvSpPr>
        <dsp:cNvPr id="0" name=""/>
        <dsp:cNvSpPr/>
      </dsp:nvSpPr>
      <dsp:spPr>
        <a:xfrm>
          <a:off x="3236859" y="3255331"/>
          <a:ext cx="2311505" cy="115575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R" sz="2200" kern="1200" dirty="0">
              <a:solidFill>
                <a:schemeClr val="tx1"/>
              </a:solidFill>
            </a:rPr>
            <a:t>Escalas </a:t>
          </a:r>
          <a:r>
            <a:rPr lang="es-PR" sz="2200" kern="1200" dirty="0">
              <a:solidFill>
                <a:schemeClr val="tx1"/>
              </a:solidFill>
              <a:latin typeface="Calibri"/>
            </a:rPr>
            <a:t>de </a:t>
          </a:r>
          <a:r>
            <a:rPr lang="es-PR" sz="2200" kern="1200" dirty="0">
              <a:solidFill>
                <a:schemeClr val="tx1"/>
              </a:solidFill>
              <a:latin typeface="+mn-lt"/>
            </a:rPr>
            <a:t>Apreciación</a:t>
          </a:r>
        </a:p>
      </dsp:txBody>
      <dsp:txXfrm>
        <a:off x="3270710" y="3289182"/>
        <a:ext cx="2243803" cy="1088050"/>
      </dsp:txXfrm>
    </dsp:sp>
    <dsp:sp modelId="{30AED3F8-8C43-462F-8364-4B1B1C125863}">
      <dsp:nvSpPr>
        <dsp:cNvPr id="0" name=""/>
        <dsp:cNvSpPr/>
      </dsp:nvSpPr>
      <dsp:spPr>
        <a:xfrm rot="18313177">
          <a:off x="5208775" y="3161384"/>
          <a:ext cx="1604534" cy="32827"/>
        </a:xfrm>
        <a:custGeom>
          <a:avLst/>
          <a:gdLst/>
          <a:ahLst/>
          <a:cxnLst/>
          <a:rect l="0" t="0" r="0" b="0"/>
          <a:pathLst>
            <a:path>
              <a:moveTo>
                <a:pt x="0" y="16413"/>
              </a:moveTo>
              <a:lnTo>
                <a:pt x="1604534" y="16413"/>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R" sz="500" kern="1200" dirty="0"/>
        </a:p>
      </dsp:txBody>
      <dsp:txXfrm>
        <a:off x="5970929" y="3137684"/>
        <a:ext cx="80226" cy="80226"/>
      </dsp:txXfrm>
    </dsp:sp>
    <dsp:sp modelId="{6EF35ABF-C548-4361-A297-CC8F0988ADC9}">
      <dsp:nvSpPr>
        <dsp:cNvPr id="0" name=""/>
        <dsp:cNvSpPr/>
      </dsp:nvSpPr>
      <dsp:spPr>
        <a:xfrm>
          <a:off x="6473719" y="1944511"/>
          <a:ext cx="2311505" cy="115575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R" sz="2200" kern="1200" dirty="0">
              <a:solidFill>
                <a:schemeClr val="tx1"/>
              </a:solidFill>
            </a:rPr>
            <a:t>Numéricas</a:t>
          </a:r>
          <a:r>
            <a:rPr lang="es-PR" sz="2200" kern="1200" dirty="0"/>
            <a:t> </a:t>
          </a:r>
        </a:p>
      </dsp:txBody>
      <dsp:txXfrm>
        <a:off x="6507570" y="1978362"/>
        <a:ext cx="2243803" cy="1088050"/>
      </dsp:txXfrm>
    </dsp:sp>
    <dsp:sp modelId="{8F7FE800-8CFD-4DC1-A641-ED06879E8D99}">
      <dsp:nvSpPr>
        <dsp:cNvPr id="0" name=""/>
        <dsp:cNvSpPr/>
      </dsp:nvSpPr>
      <dsp:spPr>
        <a:xfrm>
          <a:off x="5548365" y="3816794"/>
          <a:ext cx="924602" cy="32827"/>
        </a:xfrm>
        <a:custGeom>
          <a:avLst/>
          <a:gdLst/>
          <a:ahLst/>
          <a:cxnLst/>
          <a:rect l="0" t="0" r="0" b="0"/>
          <a:pathLst>
            <a:path>
              <a:moveTo>
                <a:pt x="0" y="16413"/>
              </a:moveTo>
              <a:lnTo>
                <a:pt x="924602" y="16413"/>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R" sz="500" kern="1200" dirty="0"/>
        </a:p>
      </dsp:txBody>
      <dsp:txXfrm>
        <a:off x="5987551" y="3810092"/>
        <a:ext cx="46230" cy="46230"/>
      </dsp:txXfrm>
    </dsp:sp>
    <dsp:sp modelId="{E33CE644-4D78-4D79-ABDF-4FE160C76641}">
      <dsp:nvSpPr>
        <dsp:cNvPr id="0" name=""/>
        <dsp:cNvSpPr/>
      </dsp:nvSpPr>
      <dsp:spPr>
        <a:xfrm>
          <a:off x="6472967" y="3255331"/>
          <a:ext cx="2311505" cy="115575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R" sz="2200" kern="1200" dirty="0">
              <a:solidFill>
                <a:schemeClr val="tx1"/>
              </a:solidFill>
            </a:rPr>
            <a:t>Gráficas</a:t>
          </a:r>
        </a:p>
      </dsp:txBody>
      <dsp:txXfrm>
        <a:off x="6506818" y="3289182"/>
        <a:ext cx="2243803" cy="1088050"/>
      </dsp:txXfrm>
    </dsp:sp>
    <dsp:sp modelId="{5FCA1849-9DA4-465A-B572-3C154AB3C7E5}">
      <dsp:nvSpPr>
        <dsp:cNvPr id="0" name=""/>
        <dsp:cNvSpPr/>
      </dsp:nvSpPr>
      <dsp:spPr>
        <a:xfrm rot="3310531">
          <a:off x="5201123" y="4481352"/>
          <a:ext cx="1619085" cy="32827"/>
        </a:xfrm>
        <a:custGeom>
          <a:avLst/>
          <a:gdLst/>
          <a:ahLst/>
          <a:cxnLst/>
          <a:rect l="0" t="0" r="0" b="0"/>
          <a:pathLst>
            <a:path>
              <a:moveTo>
                <a:pt x="0" y="16413"/>
              </a:moveTo>
              <a:lnTo>
                <a:pt x="1619085" y="16413"/>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R" sz="500" kern="1200" dirty="0"/>
        </a:p>
      </dsp:txBody>
      <dsp:txXfrm>
        <a:off x="5970189" y="4457288"/>
        <a:ext cx="80954" cy="80954"/>
      </dsp:txXfrm>
    </dsp:sp>
    <dsp:sp modelId="{3AB43056-F048-4F2A-82D4-5DDABD4E039B}">
      <dsp:nvSpPr>
        <dsp:cNvPr id="0" name=""/>
        <dsp:cNvSpPr/>
      </dsp:nvSpPr>
      <dsp:spPr>
        <a:xfrm>
          <a:off x="6472967" y="4584447"/>
          <a:ext cx="2311505" cy="115575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R" sz="2200" kern="1200" dirty="0">
              <a:solidFill>
                <a:schemeClr val="tx1"/>
              </a:solidFill>
              <a:latin typeface="Calibri"/>
            </a:rPr>
            <a:t>D</a:t>
          </a:r>
          <a:r>
            <a:rPr lang="es-PR" sz="2200" kern="1200" dirty="0">
              <a:solidFill>
                <a:schemeClr val="tx1"/>
              </a:solidFill>
            </a:rPr>
            <a:t>escriptivas</a:t>
          </a:r>
        </a:p>
      </dsp:txBody>
      <dsp:txXfrm>
        <a:off x="6506818" y="4618298"/>
        <a:ext cx="2243803" cy="1088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07D95-9AC1-4395-8E65-391125F1EF04}">
      <dsp:nvSpPr>
        <dsp:cNvPr id="0" name=""/>
        <dsp:cNvSpPr/>
      </dsp:nvSpPr>
      <dsp:spPr>
        <a:xfrm>
          <a:off x="0" y="49938"/>
          <a:ext cx="5544616" cy="83163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PR" sz="2200" kern="1200" dirty="0">
              <a:solidFill>
                <a:schemeClr val="tx1"/>
              </a:solidFill>
            </a:rPr>
            <a:t>En la plantilla </a:t>
          </a:r>
          <a:r>
            <a:rPr lang="es-PR" sz="2200" kern="1200" dirty="0">
              <a:solidFill>
                <a:schemeClr val="tx1"/>
              </a:solidFill>
              <a:latin typeface="Calibri"/>
            </a:rPr>
            <a:t>de registro de las observaciones se hacen tablas, por ejemplo: </a:t>
          </a:r>
          <a:endParaRPr lang="es-PR" sz="2200" kern="1200" dirty="0">
            <a:solidFill>
              <a:schemeClr val="tx1"/>
            </a:solidFill>
          </a:endParaRPr>
        </a:p>
      </dsp:txBody>
      <dsp:txXfrm>
        <a:off x="0" y="49938"/>
        <a:ext cx="5544616" cy="831630"/>
      </dsp:txXfrm>
    </dsp:sp>
    <dsp:sp modelId="{6BA96C99-DD86-45D3-BF09-A5351A09D5CF}">
      <dsp:nvSpPr>
        <dsp:cNvPr id="0" name=""/>
        <dsp:cNvSpPr/>
      </dsp:nvSpPr>
      <dsp:spPr>
        <a:xfrm>
          <a:off x="0" y="875773"/>
          <a:ext cx="5544616" cy="184189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Char char="•"/>
          </a:pPr>
          <a:r>
            <a:rPr lang="es-PR" sz="2400" kern="1200" dirty="0"/>
            <a:t>Sí – No </a:t>
          </a:r>
        </a:p>
        <a:p>
          <a:pPr marL="228600" lvl="1" indent="-228600" algn="ctr" defTabSz="1066800">
            <a:lnSpc>
              <a:spcPct val="90000"/>
            </a:lnSpc>
            <a:spcBef>
              <a:spcPct val="0"/>
            </a:spcBef>
            <a:spcAft>
              <a:spcPct val="15000"/>
            </a:spcAft>
            <a:buChar char="•"/>
          </a:pPr>
          <a:r>
            <a:rPr lang="es-PR" sz="2400" kern="1200" dirty="0"/>
            <a:t>Correcto – Incorrecto </a:t>
          </a:r>
        </a:p>
        <a:p>
          <a:pPr marL="228600" lvl="1" indent="-228600" algn="ctr" defTabSz="1066800">
            <a:lnSpc>
              <a:spcPct val="90000"/>
            </a:lnSpc>
            <a:spcBef>
              <a:spcPct val="0"/>
            </a:spcBef>
            <a:spcAft>
              <a:spcPct val="15000"/>
            </a:spcAft>
            <a:buChar char="•"/>
          </a:pPr>
          <a:r>
            <a:rPr lang="es-PR" sz="2400" kern="1200" dirty="0"/>
            <a:t>Logra</a:t>
          </a:r>
          <a:r>
            <a:rPr lang="es-PR" sz="2400" kern="1200" dirty="0">
              <a:latin typeface="Calibri"/>
            </a:rPr>
            <a:t>do – No Logrado </a:t>
          </a:r>
          <a:endParaRPr lang="es-PR" sz="2400" kern="1200" dirty="0"/>
        </a:p>
        <a:p>
          <a:pPr marL="228600" lvl="1" indent="-228600" algn="ctr" defTabSz="1066800">
            <a:lnSpc>
              <a:spcPct val="90000"/>
            </a:lnSpc>
            <a:spcBef>
              <a:spcPct val="0"/>
            </a:spcBef>
            <a:spcAft>
              <a:spcPct val="15000"/>
            </a:spcAft>
            <a:buChar char="•"/>
          </a:pPr>
          <a:r>
            <a:rPr lang="es-PR" sz="2400" kern="1200" dirty="0"/>
            <a:t>Aceptable – Inaceptable</a:t>
          </a:r>
        </a:p>
      </dsp:txBody>
      <dsp:txXfrm>
        <a:off x="0" y="875773"/>
        <a:ext cx="5544616" cy="184189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05550-4906-4088-B5C1-1E7F21BF46F1}" type="datetimeFigureOut">
              <a:rPr lang="es-PR" smtClean="0"/>
              <a:t>03/21/18</a:t>
            </a:fld>
            <a:endParaRPr lang="es-P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4EAAD-FFB6-46FE-8634-728A67EA71C4}" type="slidenum">
              <a:rPr lang="es-PR" smtClean="0"/>
              <a:t>‹#›</a:t>
            </a:fld>
            <a:endParaRPr lang="es-PR" dirty="0"/>
          </a:p>
        </p:txBody>
      </p:sp>
    </p:spTree>
    <p:extLst>
      <p:ext uri="{BB962C8B-B14F-4D97-AF65-F5344CB8AC3E}">
        <p14:creationId xmlns:p14="http://schemas.microsoft.com/office/powerpoint/2010/main" val="14925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1</a:t>
            </a:fld>
            <a:endParaRPr lang="es-PR" dirty="0"/>
          </a:p>
        </p:txBody>
      </p:sp>
    </p:spTree>
    <p:extLst>
      <p:ext uri="{BB962C8B-B14F-4D97-AF65-F5344CB8AC3E}">
        <p14:creationId xmlns:p14="http://schemas.microsoft.com/office/powerpoint/2010/main" val="40029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R" baseline="0" dirty="0"/>
              <a:t>Activi</a:t>
            </a:r>
            <a:r>
              <a:rPr lang="es-PR" baseline="0" dirty="0">
                <a:latin typeface="+mn-lt"/>
              </a:rPr>
              <a:t>dad #3: </a:t>
            </a:r>
          </a:p>
          <a:p>
            <a:r>
              <a:rPr lang="es-PR" baseline="0" dirty="0">
                <a:latin typeface="+mn-lt"/>
              </a:rPr>
              <a:t>El grupo iviio en grupo e 3 o 4 confeccionaran una lista e cotejo, siguiendo el oelo ao, para revisar la ejecución correcta e un trabajo escolar</a:t>
            </a:r>
            <a:endParaRPr lang="es-PR" dirty="0"/>
          </a:p>
          <a:p>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13</a:t>
            </a:fld>
            <a:endParaRPr lang="es-PR" dirty="0"/>
          </a:p>
        </p:txBody>
      </p:sp>
    </p:spTree>
    <p:extLst>
      <p:ext uri="{BB962C8B-B14F-4D97-AF65-F5344CB8AC3E}">
        <p14:creationId xmlns:p14="http://schemas.microsoft.com/office/powerpoint/2010/main" val="285239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R" dirty="0"/>
              <a:t>Este</a:t>
            </a:r>
            <a:r>
              <a:rPr lang="es-PR" baseline="0" dirty="0"/>
              <a:t> ejemplo no aparece en el libro pero es uno usado igualmente en la educación física </a:t>
            </a:r>
            <a:endParaRPr lang="es-PR" dirty="0"/>
          </a:p>
          <a:p>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14</a:t>
            </a:fld>
            <a:endParaRPr lang="es-PR" dirty="0"/>
          </a:p>
        </p:txBody>
      </p:sp>
    </p:spTree>
    <p:extLst>
      <p:ext uri="{BB962C8B-B14F-4D97-AF65-F5344CB8AC3E}">
        <p14:creationId xmlns:p14="http://schemas.microsoft.com/office/powerpoint/2010/main" val="2066125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R" dirty="0"/>
              <a:t>Actividad:</a:t>
            </a:r>
            <a:r>
              <a:rPr lang="es-PR" baseline="0" dirty="0"/>
              <a:t> iviios en subgrupos, cada grupo escogerá una destreza y realizara una escala e apreciación numérica con esta destrezas </a:t>
            </a:r>
          </a:p>
          <a:p>
            <a:endParaRPr lang="es-PR" baseline="0" dirty="0"/>
          </a:p>
          <a:p>
            <a:r>
              <a:rPr lang="es-PR" baseline="0" dirty="0"/>
              <a:t>Ejemplo: medir ortografía en niños o entregar a tiempo. </a:t>
            </a:r>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18</a:t>
            </a:fld>
            <a:endParaRPr lang="es-PR" dirty="0"/>
          </a:p>
        </p:txBody>
      </p:sp>
    </p:spTree>
    <p:extLst>
      <p:ext uri="{BB962C8B-B14F-4D97-AF65-F5344CB8AC3E}">
        <p14:creationId xmlns:p14="http://schemas.microsoft.com/office/powerpoint/2010/main" val="3796188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R" dirty="0"/>
              <a:t>Son mas recomendables por la claria e las descripciones el rasgo,</a:t>
            </a:r>
            <a:r>
              <a:rPr lang="es-PR" baseline="0" dirty="0"/>
              <a:t> evitando que el observado les otorgue significaos personales</a:t>
            </a:r>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21</a:t>
            </a:fld>
            <a:endParaRPr lang="es-PR" dirty="0"/>
          </a:p>
        </p:txBody>
      </p:sp>
    </p:spTree>
    <p:extLst>
      <p:ext uri="{BB962C8B-B14F-4D97-AF65-F5344CB8AC3E}">
        <p14:creationId xmlns:p14="http://schemas.microsoft.com/office/powerpoint/2010/main" val="4279679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R" sz="1200" b="1" i="0" u="none" strike="noStrike" kern="1200" baseline="0" dirty="0">
                <a:solidFill>
                  <a:schemeClr val="tx1"/>
                </a:solidFill>
                <a:latin typeface="+mn-lt"/>
                <a:ea typeface="+mn-ea"/>
                <a:cs typeface="+mn-cs"/>
              </a:rPr>
              <a:t>Sugerencias para la construcción de escalas de apreciación </a:t>
            </a:r>
          </a:p>
          <a:p>
            <a:pPr marL="171450" indent="-171450">
              <a:buFont typeface="Arial" panose="020B0604020202020204" pitchFamily="34" charset="0"/>
              <a:buChar char="•"/>
            </a:pPr>
            <a:r>
              <a:rPr lang="es-PR" sz="1200" b="0" i="0" u="none" strike="noStrike" kern="1200" baseline="0" dirty="0">
                <a:solidFill>
                  <a:schemeClr val="tx1"/>
                </a:solidFill>
                <a:latin typeface="+mn-lt"/>
                <a:ea typeface="+mn-ea"/>
                <a:cs typeface="+mn-cs"/>
              </a:rPr>
              <a:t>Tener una idea clara de la finalidad o los objetivos a los cuales apunta este instrumento de investigación.</a:t>
            </a:r>
          </a:p>
          <a:p>
            <a:pPr marL="171450" indent="-171450">
              <a:buFont typeface="Arial" panose="020B0604020202020204" pitchFamily="34" charset="0"/>
              <a:buChar char="•"/>
            </a:pPr>
            <a:r>
              <a:rPr lang="es-PR" sz="1200" b="0" i="0" u="none" strike="noStrike" kern="1200" baseline="0" dirty="0">
                <a:solidFill>
                  <a:schemeClr val="tx1"/>
                </a:solidFill>
                <a:latin typeface="+mn-lt"/>
                <a:ea typeface="+mn-ea"/>
                <a:cs typeface="+mn-cs"/>
              </a:rPr>
              <a:t>Seleccionar las características más representativas de lo que se va a observar o medir.</a:t>
            </a:r>
          </a:p>
          <a:p>
            <a:pPr marL="171450" indent="-171450">
              <a:buFont typeface="Arial" panose="020B0604020202020204" pitchFamily="34" charset="0"/>
              <a:buChar char="•"/>
            </a:pPr>
            <a:r>
              <a:rPr lang="es-PR" sz="1200" b="0" i="0" u="none" strike="noStrike" kern="1200" baseline="0" dirty="0">
                <a:solidFill>
                  <a:schemeClr val="tx1"/>
                </a:solidFill>
                <a:latin typeface="+mn-lt"/>
                <a:ea typeface="+mn-ea"/>
                <a:cs typeface="+mn-cs"/>
              </a:rPr>
              <a:t>Estos rasgos de conducta deben ser claramente observables en el ámbito de la Unidad Educativa,</a:t>
            </a:r>
          </a:p>
          <a:p>
            <a:pPr marL="171450" indent="-171450">
              <a:buFont typeface="Arial" panose="020B0604020202020204" pitchFamily="34" charset="0"/>
              <a:buChar char="•"/>
            </a:pPr>
            <a:r>
              <a:rPr lang="es-PR" sz="1200" b="0" i="0" u="none" strike="noStrike" kern="1200" baseline="0" dirty="0">
                <a:solidFill>
                  <a:schemeClr val="tx1"/>
                </a:solidFill>
                <a:latin typeface="+mn-lt"/>
                <a:ea typeface="+mn-ea"/>
                <a:cs typeface="+mn-cs"/>
              </a:rPr>
              <a:t>El número de ítems de la escala será proporcional al número de rasgos a observar.</a:t>
            </a:r>
          </a:p>
          <a:p>
            <a:pPr marL="171450" indent="-171450">
              <a:buFont typeface="Arial" panose="020B0604020202020204" pitchFamily="34" charset="0"/>
              <a:buChar char="•"/>
            </a:pPr>
            <a:r>
              <a:rPr lang="es-PR" sz="1200" b="0" i="0" u="none" strike="noStrike" kern="1200" baseline="0" dirty="0">
                <a:solidFill>
                  <a:schemeClr val="tx1"/>
                </a:solidFill>
                <a:latin typeface="+mn-lt"/>
                <a:ea typeface="+mn-ea"/>
                <a:cs typeface="+mn-cs"/>
              </a:rPr>
              <a:t>Las categorías de la escala deberían oscilar entre 3 a 7.</a:t>
            </a:r>
          </a:p>
          <a:p>
            <a:pPr marL="171450" indent="-171450">
              <a:buFont typeface="Arial" panose="020B0604020202020204" pitchFamily="34" charset="0"/>
              <a:buChar char="•"/>
            </a:pPr>
            <a:r>
              <a:rPr lang="es-PR" sz="1200" b="0" i="0" u="none" strike="noStrike" kern="1200" baseline="0" dirty="0">
                <a:solidFill>
                  <a:schemeClr val="tx1"/>
                </a:solidFill>
                <a:latin typeface="+mn-lt"/>
                <a:ea typeface="+mn-ea"/>
                <a:cs typeface="+mn-cs"/>
              </a:rPr>
              <a:t>Realizar una </a:t>
            </a:r>
            <a:r>
              <a:rPr lang="es-PR" sz="1200" b="1" i="0" u="none" strike="noStrike" kern="1200" baseline="0" dirty="0">
                <a:solidFill>
                  <a:schemeClr val="tx1"/>
                </a:solidFill>
                <a:latin typeface="+mn-lt"/>
                <a:ea typeface="+mn-ea"/>
                <a:cs typeface="+mn-cs"/>
              </a:rPr>
              <a:t>validación de los contenidos </a:t>
            </a:r>
            <a:r>
              <a:rPr lang="es-PR" sz="1200" b="0" i="0" u="none" strike="noStrike" kern="1200" baseline="0" dirty="0">
                <a:solidFill>
                  <a:schemeClr val="tx1"/>
                </a:solidFill>
                <a:latin typeface="+mn-lt"/>
                <a:ea typeface="+mn-ea"/>
                <a:cs typeface="+mn-cs"/>
              </a:rPr>
              <a:t>mediante el juicio de un “jurado de expertos”.</a:t>
            </a:r>
          </a:p>
          <a:p>
            <a:pPr marL="171450" indent="-171450">
              <a:buFont typeface="Arial" panose="020B0604020202020204" pitchFamily="34" charset="0"/>
              <a:buChar char="•"/>
            </a:pPr>
            <a:r>
              <a:rPr lang="es-PR" sz="1200" b="0" i="0" u="none" strike="noStrike" kern="1200" baseline="0" dirty="0">
                <a:solidFill>
                  <a:schemeClr val="tx1"/>
                </a:solidFill>
                <a:latin typeface="+mn-lt"/>
                <a:ea typeface="+mn-ea"/>
                <a:cs typeface="+mn-cs"/>
              </a:rPr>
              <a:t>Aumentar la </a:t>
            </a:r>
            <a:r>
              <a:rPr lang="es-PR" sz="1200" b="1" i="0" u="none" strike="noStrike" kern="1200" baseline="0" dirty="0">
                <a:solidFill>
                  <a:schemeClr val="tx1"/>
                </a:solidFill>
                <a:latin typeface="+mn-lt"/>
                <a:ea typeface="+mn-ea"/>
                <a:cs typeface="+mn-cs"/>
              </a:rPr>
              <a:t>confiabilidad </a:t>
            </a:r>
            <a:r>
              <a:rPr lang="es-PR" sz="1200" b="0" i="0" u="none" strike="noStrike" kern="1200" baseline="0" dirty="0">
                <a:solidFill>
                  <a:schemeClr val="tx1"/>
                </a:solidFill>
                <a:latin typeface="+mn-lt"/>
                <a:ea typeface="+mn-ea"/>
                <a:cs typeface="+mn-cs"/>
              </a:rPr>
              <a:t>del instrumento utilizando dos o más jueces de calificación para la misma situación de observación.</a:t>
            </a:r>
          </a:p>
          <a:p>
            <a:pPr marL="171450" indent="-171450">
              <a:buFont typeface="Arial" panose="020B0604020202020204" pitchFamily="34" charset="0"/>
              <a:buChar char="•"/>
            </a:pPr>
            <a:r>
              <a:rPr lang="es-PR" sz="1200" b="0" i="0" u="none" strike="noStrike" kern="1200" baseline="0" dirty="0">
                <a:solidFill>
                  <a:schemeClr val="tx1"/>
                </a:solidFill>
                <a:latin typeface="+mn-lt"/>
                <a:ea typeface="+mn-ea"/>
                <a:cs typeface="+mn-cs"/>
              </a:rPr>
              <a:t>No hacer tildes “por aproximación” en las categorías que por alguna razón no fueron observadas.</a:t>
            </a:r>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22</a:t>
            </a:fld>
            <a:endParaRPr lang="es-PR" dirty="0"/>
          </a:p>
        </p:txBody>
      </p:sp>
    </p:spTree>
    <p:extLst>
      <p:ext uri="{BB962C8B-B14F-4D97-AF65-F5344CB8AC3E}">
        <p14:creationId xmlns:p14="http://schemas.microsoft.com/office/powerpoint/2010/main" val="333489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R" dirty="0"/>
              <a:t>Este</a:t>
            </a:r>
            <a:r>
              <a:rPr lang="es-PR" baseline="0" dirty="0"/>
              <a:t> ejemplo no aparece en el libro pero es uno usado igualmente en la educación física para medir Patrones fundamentales e movimiento. </a:t>
            </a:r>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23</a:t>
            </a:fld>
            <a:endParaRPr lang="es-PR" dirty="0"/>
          </a:p>
        </p:txBody>
      </p:sp>
    </p:spTree>
    <p:extLst>
      <p:ext uri="{BB962C8B-B14F-4D97-AF65-F5344CB8AC3E}">
        <p14:creationId xmlns:p14="http://schemas.microsoft.com/office/powerpoint/2010/main" val="270618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R" dirty="0">
                <a:latin typeface="Times New Roman" panose="02020603050405020304" pitchFamily="18" charset="0"/>
                <a:cs typeface="Times New Roman" panose="02020603050405020304" pitchFamily="18" charset="0"/>
              </a:rPr>
              <a:t>El</a:t>
            </a:r>
            <a:r>
              <a:rPr lang="es-PR" baseline="0" dirty="0">
                <a:latin typeface="Times New Roman" panose="02020603050405020304" pitchFamily="18" charset="0"/>
                <a:cs typeface="Times New Roman" panose="02020603050405020304" pitchFamily="18" charset="0"/>
              </a:rPr>
              <a:t> investigador usa los 5 sentidos, realiza observaciones y acumula hechos que ayudan tanto a la identificación </a:t>
            </a:r>
            <a:r>
              <a:rPr lang="es-PR" baseline="0" dirty="0">
                <a:latin typeface="+mn-lt"/>
                <a:cs typeface="Times New Roman" panose="02020603050405020304" pitchFamily="18" charset="0"/>
              </a:rPr>
              <a:t>d</a:t>
            </a:r>
            <a:r>
              <a:rPr lang="es-PR" baseline="0" dirty="0">
                <a:latin typeface="Times New Roman" panose="02020603050405020304" pitchFamily="18" charset="0"/>
                <a:cs typeface="Times New Roman" panose="02020603050405020304" pitchFamily="18" charset="0"/>
              </a:rPr>
              <a:t>e un problema como luego a su solución </a:t>
            </a:r>
          </a:p>
          <a:p>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3</a:t>
            </a:fld>
            <a:endParaRPr lang="es-PR" dirty="0"/>
          </a:p>
        </p:txBody>
      </p:sp>
    </p:spTree>
    <p:extLst>
      <p:ext uri="{BB962C8B-B14F-4D97-AF65-F5344CB8AC3E}">
        <p14:creationId xmlns:p14="http://schemas.microsoft.com/office/powerpoint/2010/main" val="274881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PR" b="1" baseline="0" dirty="0">
                <a:latin typeface="Times New Roman" panose="02020603050405020304" pitchFamily="18" charset="0"/>
                <a:cs typeface="Times New Roman" panose="02020603050405020304" pitchFamily="18" charset="0"/>
              </a:rPr>
              <a:t>Atención</a:t>
            </a:r>
            <a:r>
              <a:rPr lang="es-PR" baseline="0" dirty="0">
                <a:latin typeface="Times New Roman" panose="02020603050405020304" pitchFamily="18" charset="0"/>
                <a:cs typeface="Times New Roman" panose="02020603050405020304" pitchFamily="18" charset="0"/>
              </a:rPr>
              <a:t>: es la disposición mental o estado de alerta que permite sentir o percibir a los objetos, los sucesos y las condiciones en que estos ocurren. </a:t>
            </a:r>
          </a:p>
          <a:p>
            <a:pPr marL="0" indent="0">
              <a:buFont typeface="Wingdings" panose="05000000000000000000" pitchFamily="2" charset="2"/>
              <a:buNone/>
            </a:pPr>
            <a:r>
              <a:rPr lang="es-PR" baseline="0" dirty="0">
                <a:latin typeface="Times New Roman" panose="02020603050405020304" pitchFamily="18" charset="0"/>
                <a:cs typeface="Times New Roman" panose="02020603050405020304" pitchFamily="18" charset="0"/>
              </a:rPr>
              <a:t>El humano percibe mediante los sentidos. Cuando se producen cambios se estimulan nuestros receptores, que los transforman en impulsos nerviosos que los trasmite al cerebro quien los percibe como olor, imagen, sonido, sabor o sensación de la piel.  </a:t>
            </a:r>
            <a:r>
              <a:rPr lang="es-PR" i="1" baseline="0" dirty="0">
                <a:latin typeface="Times New Roman" panose="02020603050405020304" pitchFamily="18" charset="0"/>
                <a:cs typeface="Times New Roman" panose="02020603050405020304" pitchFamily="18" charset="0"/>
              </a:rPr>
              <a:t>(Importante saber las características </a:t>
            </a:r>
            <a:r>
              <a:rPr lang="es-PR" i="1" baseline="0" dirty="0">
                <a:latin typeface="Calibri"/>
                <a:cs typeface="Times New Roman" panose="02020603050405020304" pitchFamily="18" charset="0"/>
              </a:rPr>
              <a:t>de la atención</a:t>
            </a:r>
            <a:r>
              <a:rPr lang="es-PR" i="1" baseline="0" dirty="0">
                <a:latin typeface="Times New Roman" panose="02020603050405020304" pitchFamily="18" charset="0"/>
                <a:cs typeface="Times New Roman" panose="02020603050405020304" pitchFamily="18" charset="0"/>
              </a:rPr>
              <a:t>) </a:t>
            </a:r>
          </a:p>
          <a:p>
            <a:pPr marL="0" indent="0">
              <a:buFont typeface="Wingdings" panose="05000000000000000000" pitchFamily="2" charset="2"/>
              <a:buNone/>
            </a:pPr>
            <a:r>
              <a:rPr lang="es-PR" baseline="0" dirty="0">
                <a:latin typeface="Times New Roman" panose="02020603050405020304" pitchFamily="18" charset="0"/>
                <a:cs typeface="Times New Roman" panose="02020603050405020304" pitchFamily="18" charset="0"/>
              </a:rPr>
              <a:t>Los órganos de los sentidos tienen limitaciones: No son confiables, diversos factores pueden distorsionar la observación y ciertos órganos pueden presentar efectos. (los registro pueden mejorar con el uso de instrumentos)</a:t>
            </a:r>
          </a:p>
          <a:p>
            <a:pPr marL="0" indent="0">
              <a:buFont typeface="Wingdings" panose="05000000000000000000" pitchFamily="2" charset="2"/>
              <a:buNone/>
            </a:pPr>
            <a:r>
              <a:rPr lang="es-PR" i="1" baseline="0" dirty="0">
                <a:latin typeface="Times New Roman" panose="02020603050405020304" pitchFamily="18" charset="0"/>
                <a:cs typeface="Times New Roman" panose="02020603050405020304" pitchFamily="18" charset="0"/>
              </a:rPr>
              <a:t>(Mencionar las limitaciones </a:t>
            </a:r>
            <a:r>
              <a:rPr lang="es-PR" i="1" baseline="0" dirty="0">
                <a:latin typeface="Calibri"/>
                <a:cs typeface="Times New Roman" panose="02020603050405020304" pitchFamily="18" charset="0"/>
              </a:rPr>
              <a:t>de los órganos de los sentidos)</a:t>
            </a:r>
            <a:endParaRPr lang="es-PR" i="1" baseline="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s-PR" b="1" baseline="0" dirty="0">
                <a:latin typeface="Times New Roman" panose="02020603050405020304" pitchFamily="18" charset="0"/>
                <a:cs typeface="Times New Roman" panose="02020603050405020304" pitchFamily="18" charset="0"/>
              </a:rPr>
              <a:t>Sensación: </a:t>
            </a:r>
            <a:r>
              <a:rPr lang="es-PR" baseline="0" dirty="0">
                <a:latin typeface="Times New Roman" panose="02020603050405020304" pitchFamily="18" charset="0"/>
                <a:cs typeface="Times New Roman" panose="02020603050405020304" pitchFamily="18" charset="0"/>
              </a:rPr>
              <a:t>es la consecuencia del estimulo de un receptor orgánico: una imagen, sabor, dolor, olor, que no se identifican. </a:t>
            </a:r>
          </a:p>
          <a:p>
            <a:pPr marL="171450" indent="-171450">
              <a:buFont typeface="Arial" panose="020B0604020202020204" pitchFamily="34" charset="0"/>
              <a:buChar char="•"/>
            </a:pPr>
            <a:r>
              <a:rPr lang="es-PR" b="1" baseline="0" dirty="0">
                <a:latin typeface="Times New Roman" panose="02020603050405020304" pitchFamily="18" charset="0"/>
                <a:cs typeface="Times New Roman" panose="02020603050405020304" pitchFamily="18" charset="0"/>
              </a:rPr>
              <a:t>Percepción: </a:t>
            </a:r>
            <a:r>
              <a:rPr lang="es-PR" b="0" baseline="0" dirty="0">
                <a:latin typeface="Times New Roman" panose="02020603050405020304" pitchFamily="18" charset="0"/>
                <a:cs typeface="Times New Roman" panose="02020603050405020304" pitchFamily="18" charset="0"/>
              </a:rPr>
              <a:t>es la capacidad de relacionar lo que se esta sintiendo con alguna experiencia pasada, que le otorga cierto significado a la sensación. </a:t>
            </a:r>
          </a:p>
          <a:p>
            <a:pPr marL="0" indent="0">
              <a:buFont typeface="Arial" panose="020B0604020202020204" pitchFamily="34" charset="0"/>
              <a:buNone/>
            </a:pPr>
            <a:r>
              <a:rPr lang="es-PR" b="0" baseline="0" dirty="0">
                <a:latin typeface="Times New Roman" panose="02020603050405020304" pitchFamily="18" charset="0"/>
                <a:cs typeface="Times New Roman" panose="02020603050405020304" pitchFamily="18" charset="0"/>
              </a:rPr>
              <a:t>Ejemplo: interpretar el movimiento vertical de la cabeza como una respuesta “si”. </a:t>
            </a:r>
            <a:r>
              <a:rPr lang="es-PR" b="0" i="1" baseline="0" dirty="0">
                <a:latin typeface="Times New Roman" panose="02020603050405020304" pitchFamily="18" charset="0"/>
                <a:cs typeface="Times New Roman" panose="02020603050405020304" pitchFamily="18" charset="0"/>
              </a:rPr>
              <a:t>(Ejemplo el ave en el libro) </a:t>
            </a:r>
          </a:p>
          <a:p>
            <a:pPr marL="0" indent="0">
              <a:buFont typeface="Arial" panose="020B0604020202020204" pitchFamily="34" charset="0"/>
              <a:buNone/>
            </a:pPr>
            <a:r>
              <a:rPr lang="es-PR" b="0" baseline="0" dirty="0">
                <a:latin typeface="Times New Roman" panose="02020603050405020304" pitchFamily="18" charset="0"/>
                <a:cs typeface="Times New Roman" panose="02020603050405020304" pitchFamily="18" charset="0"/>
              </a:rPr>
              <a:t>Las percepción de los novatos son vagas de imprecisas; mientras que las de inexperto, serán mas definidas, detalladas y organizadas. </a:t>
            </a:r>
            <a:r>
              <a:rPr lang="es-PR" b="0" i="1" baseline="0" dirty="0">
                <a:latin typeface="Times New Roman" panose="02020603050405020304" pitchFamily="18" charset="0"/>
                <a:cs typeface="Times New Roman" panose="02020603050405020304" pitchFamily="18" charset="0"/>
              </a:rPr>
              <a:t>(actividad #1 opcional) </a:t>
            </a:r>
          </a:p>
          <a:p>
            <a:pPr marL="171450" indent="-171450">
              <a:buFont typeface="Arial" panose="020B0604020202020204" pitchFamily="34" charset="0"/>
              <a:buChar char="•"/>
            </a:pPr>
            <a:r>
              <a:rPr lang="es-PR" b="1" baseline="0" dirty="0">
                <a:latin typeface="Times New Roman" panose="02020603050405020304" pitchFamily="18" charset="0"/>
                <a:cs typeface="Times New Roman" panose="02020603050405020304" pitchFamily="18" charset="0"/>
              </a:rPr>
              <a:t>Reflexión: </a:t>
            </a:r>
            <a:r>
              <a:rPr lang="es-PR" b="0" baseline="0" dirty="0">
                <a:latin typeface="Times New Roman" panose="02020603050405020304" pitchFamily="18" charset="0"/>
                <a:cs typeface="Times New Roman" panose="02020603050405020304" pitchFamily="18" charset="0"/>
              </a:rPr>
              <a:t>lleva a formular conjeturas de lo que ocurre para superar las limitaciones de la percepción.</a:t>
            </a:r>
          </a:p>
          <a:p>
            <a:pPr marL="0" indent="0">
              <a:buFont typeface="Arial" panose="020B0604020202020204" pitchFamily="34" charset="0"/>
              <a:buNone/>
            </a:pPr>
            <a:r>
              <a:rPr lang="es-PR" b="0" baseline="0" dirty="0">
                <a:latin typeface="Times New Roman" panose="02020603050405020304" pitchFamily="18" charset="0"/>
                <a:cs typeface="Times New Roman" panose="02020603050405020304" pitchFamily="18" charset="0"/>
              </a:rPr>
              <a:t>Se formulan conceptos imaginarios –hipótesis y teorías- que incluyen lo que pue</a:t>
            </a:r>
            <a:r>
              <a:rPr lang="es-PR" b="0" baseline="0" dirty="0">
                <a:latin typeface="Calibri"/>
                <a:cs typeface="Times New Roman" panose="02020603050405020304" pitchFamily="18" charset="0"/>
              </a:rPr>
              <a:t>d</a:t>
            </a:r>
            <a:r>
              <a:rPr lang="es-PR" b="0" baseline="0" dirty="0">
                <a:latin typeface="Times New Roman" panose="02020603050405020304" pitchFamily="18" charset="0"/>
                <a:cs typeface="Times New Roman" panose="02020603050405020304" pitchFamily="18" charset="0"/>
              </a:rPr>
              <a:t>e percibirse </a:t>
            </a:r>
            <a:r>
              <a:rPr lang="es-PR" b="0" baseline="0" dirty="0">
                <a:latin typeface="Calibri"/>
                <a:cs typeface="Times New Roman" panose="02020603050405020304" pitchFamily="18" charset="0"/>
              </a:rPr>
              <a:t>de manera directa. </a:t>
            </a:r>
            <a:endParaRPr lang="es-PR" b="0" baseline="0" dirty="0">
              <a:latin typeface="Times New Roman" panose="02020603050405020304" pitchFamily="18" charset="0"/>
              <a:cs typeface="Times New Roman" panose="02020603050405020304" pitchFamily="18" charset="0"/>
            </a:endParaRPr>
          </a:p>
        </p:txBody>
      </p:sp>
      <p:sp>
        <p:nvSpPr>
          <p:cNvPr id="4" name="3 Marcador de número de diapositiva"/>
          <p:cNvSpPr>
            <a:spLocks noGrp="1"/>
          </p:cNvSpPr>
          <p:nvPr>
            <p:ph type="sldNum" sz="quarter" idx="10"/>
          </p:nvPr>
        </p:nvSpPr>
        <p:spPr/>
        <p:txBody>
          <a:bodyPr/>
          <a:lstStyle/>
          <a:p>
            <a:fld id="{3A34EAAD-FFB6-46FE-8634-728A67EA71C4}" type="slidenum">
              <a:rPr lang="es-PR" smtClean="0"/>
              <a:t>4</a:t>
            </a:fld>
            <a:endParaRPr lang="es-PR" dirty="0"/>
          </a:p>
        </p:txBody>
      </p:sp>
    </p:spTree>
    <p:extLst>
      <p:ext uri="{BB962C8B-B14F-4D97-AF65-F5344CB8AC3E}">
        <p14:creationId xmlns:p14="http://schemas.microsoft.com/office/powerpoint/2010/main" val="165999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R" i="1" dirty="0"/>
              <a:t>(antes </a:t>
            </a:r>
            <a:r>
              <a:rPr lang="es-PR" i="1" dirty="0">
                <a:latin typeface="Calibri"/>
              </a:rPr>
              <a:t>de comenzar se debe definir) </a:t>
            </a:r>
          </a:p>
          <a:p>
            <a:r>
              <a:rPr lang="es-PR" i="0" dirty="0">
                <a:latin typeface="Calibri"/>
              </a:rPr>
              <a:t>Se debe</a:t>
            </a:r>
            <a:r>
              <a:rPr lang="es-PR" i="0" baseline="0" dirty="0">
                <a:latin typeface="Calibri"/>
              </a:rPr>
              <a:t> procurar relacionar los hechos que se observan con las teorías que los explican.</a:t>
            </a:r>
            <a:endParaRPr lang="es-PR" i="0" dirty="0">
              <a:latin typeface="Calibri"/>
            </a:endParaRPr>
          </a:p>
          <a:p>
            <a:pPr marL="171450" indent="-171450">
              <a:buFont typeface="Arial" panose="020B0604020202020204" pitchFamily="34" charset="0"/>
              <a:buChar char="•"/>
            </a:pPr>
            <a:r>
              <a:rPr lang="es-PR" b="1" dirty="0">
                <a:latin typeface="Calibri"/>
              </a:rPr>
              <a:t>Hecho:</a:t>
            </a:r>
            <a:r>
              <a:rPr lang="es-PR" b="1" baseline="0" dirty="0">
                <a:latin typeface="Calibri"/>
              </a:rPr>
              <a:t> </a:t>
            </a:r>
            <a:r>
              <a:rPr lang="es-PR" baseline="0" dirty="0">
                <a:latin typeface="Calibri"/>
              </a:rPr>
              <a:t>es cualquier experiencia, cambio, acontecimiento o suceso que sea lo bastante estable y este en pruebas suficientes como para que sea posible tenerlo en cuenta en una investigación. </a:t>
            </a:r>
          </a:p>
          <a:p>
            <a:r>
              <a:rPr lang="es-PR" dirty="0"/>
              <a:t> </a:t>
            </a:r>
          </a:p>
          <a:p>
            <a:r>
              <a:rPr lang="es-PR" dirty="0"/>
              <a:t>La observación</a:t>
            </a:r>
            <a:r>
              <a:rPr lang="es-PR" baseline="0" dirty="0"/>
              <a:t> es la técnica mas antigua y la mas empleada en la investigación. </a:t>
            </a:r>
            <a:r>
              <a:rPr lang="es-PR" i="1" baseline="0" dirty="0"/>
              <a:t>(continua leyendo sli</a:t>
            </a:r>
            <a:r>
              <a:rPr lang="es-PR" i="1" baseline="0" dirty="0">
                <a:latin typeface="Calibri"/>
              </a:rPr>
              <a:t>de)</a:t>
            </a:r>
            <a:endParaRPr lang="es-PR" i="1"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5</a:t>
            </a:fld>
            <a:endParaRPr lang="es-PR" dirty="0"/>
          </a:p>
        </p:txBody>
      </p:sp>
    </p:spTree>
    <p:extLst>
      <p:ext uri="{BB962C8B-B14F-4D97-AF65-F5344CB8AC3E}">
        <p14:creationId xmlns:p14="http://schemas.microsoft.com/office/powerpoint/2010/main" val="217997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6</a:t>
            </a:fld>
            <a:endParaRPr lang="es-PR" dirty="0"/>
          </a:p>
        </p:txBody>
      </p:sp>
    </p:spTree>
    <p:extLst>
      <p:ext uri="{BB962C8B-B14F-4D97-AF65-F5344CB8AC3E}">
        <p14:creationId xmlns:p14="http://schemas.microsoft.com/office/powerpoint/2010/main" val="78712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R" dirty="0"/>
              <a:t>Conducta no</a:t>
            </a:r>
            <a:r>
              <a:rPr lang="es-PR" baseline="0" dirty="0"/>
              <a:t> son solo los movimientos como correr, comer, saltar sino otros como suspirar, sonrojarse o nerviosismo, etc. </a:t>
            </a:r>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7</a:t>
            </a:fld>
            <a:endParaRPr lang="es-PR" dirty="0"/>
          </a:p>
        </p:txBody>
      </p:sp>
    </p:spTree>
    <p:extLst>
      <p:ext uri="{BB962C8B-B14F-4D97-AF65-F5344CB8AC3E}">
        <p14:creationId xmlns:p14="http://schemas.microsoft.com/office/powerpoint/2010/main" val="55235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R" i="1" dirty="0"/>
              <a:t>(leer antes e comenzar sli</a:t>
            </a:r>
            <a:r>
              <a:rPr lang="es-PR" i="1" dirty="0">
                <a:latin typeface="Calibri"/>
              </a:rPr>
              <a:t>de) </a:t>
            </a:r>
            <a:r>
              <a:rPr lang="es-PR" dirty="0"/>
              <a:t>El principal problema </a:t>
            </a:r>
            <a:r>
              <a:rPr lang="es-PR" dirty="0">
                <a:latin typeface="Calibri"/>
              </a:rPr>
              <a:t>d</a:t>
            </a:r>
            <a:r>
              <a:rPr lang="es-PR" dirty="0"/>
              <a:t>e la observación </a:t>
            </a:r>
            <a:r>
              <a:rPr lang="es-PR" dirty="0">
                <a:latin typeface="Calibri"/>
              </a:rPr>
              <a:t>d</a:t>
            </a:r>
            <a:r>
              <a:rPr lang="es-PR" dirty="0"/>
              <a:t>e</a:t>
            </a:r>
            <a:r>
              <a:rPr lang="es-PR" baseline="0" dirty="0"/>
              <a:t> la conducta humana es el observador mismo… el debe comprender la información obtenida </a:t>
            </a:r>
            <a:r>
              <a:rPr lang="es-PR" baseline="0" dirty="0">
                <a:latin typeface="Calibri"/>
              </a:rPr>
              <a:t>d</a:t>
            </a:r>
            <a:r>
              <a:rPr lang="es-PR" baseline="0" dirty="0"/>
              <a:t>e sus observaciones y luego hacer inferencias acerca </a:t>
            </a:r>
            <a:r>
              <a:rPr lang="es-PR" baseline="0" dirty="0">
                <a:latin typeface="Calibri"/>
              </a:rPr>
              <a:t>d</a:t>
            </a:r>
            <a:r>
              <a:rPr lang="es-PR" baseline="0" dirty="0"/>
              <a:t>e los constructos (conceptos abstractos).</a:t>
            </a:r>
          </a:p>
          <a:p>
            <a:r>
              <a:rPr lang="es-PR" baseline="0" dirty="0"/>
              <a:t>Problemas </a:t>
            </a:r>
          </a:p>
          <a:p>
            <a:pPr marL="171450" indent="-171450">
              <a:buFont typeface="Arial" panose="020B0604020202020204" pitchFamily="34" charset="0"/>
              <a:buChar char="•"/>
            </a:pPr>
            <a:r>
              <a:rPr lang="es-PR" baseline="0" dirty="0">
                <a:latin typeface="Calibri"/>
              </a:rPr>
              <a:t>Que el observador haga inferencias incorrectas, pero estas se pueden superar utilizando observadores competentes (entrenaos y motivaos) y ejecutando observaciones planificadas y controladas. </a:t>
            </a:r>
          </a:p>
          <a:p>
            <a:pPr marL="171450" indent="-171450">
              <a:buFont typeface="Arial" panose="020B0604020202020204" pitchFamily="34" charset="0"/>
              <a:buChar char="•"/>
            </a:pPr>
            <a:r>
              <a:rPr lang="es-PR" baseline="0" dirty="0">
                <a:latin typeface="Calibri"/>
              </a:rPr>
              <a:t>Que el observador forme parte e la misma situación que observada (lo que ocurre casi siempre en clase), esto puede afectar el comportamiento e los individuos observaos porque ellos saben e su presencia </a:t>
            </a:r>
          </a:p>
          <a:p>
            <a:pPr marL="171450" indent="-171450">
              <a:buFont typeface="Arial" panose="020B0604020202020204" pitchFamily="34" charset="0"/>
              <a:buChar char="•"/>
            </a:pPr>
            <a:r>
              <a:rPr lang="es-PR" baseline="0" dirty="0">
                <a:latin typeface="Calibri"/>
              </a:rPr>
              <a:t>En el caso e la observación escolares o maestros y estudiantes en practicas docente, porque el observador puede pensar que el observado actuaran e forma diferente (artificial). </a:t>
            </a:r>
          </a:p>
          <a:p>
            <a:pPr marL="171450" indent="-171450">
              <a:buFont typeface="Arial" panose="020B0604020202020204" pitchFamily="34" charset="0"/>
              <a:buChar char="•"/>
            </a:pPr>
            <a:endParaRPr lang="es-PR" baseline="0" dirty="0">
              <a:latin typeface="Calibri"/>
            </a:endParaRPr>
          </a:p>
          <a:p>
            <a:pPr marL="0" indent="0">
              <a:buFont typeface="Arial" panose="020B0604020202020204" pitchFamily="34" charset="0"/>
              <a:buNone/>
            </a:pPr>
            <a:r>
              <a:rPr lang="es-PR" baseline="0" dirty="0">
                <a:latin typeface="Calibri"/>
              </a:rPr>
              <a:t>Es recomendable que el observador no se entrometa, ni e la sensación a la persona observada que la esta juzgando, e este modo prácticamente se anula el efecto influyente el observador. </a:t>
            </a:r>
          </a:p>
          <a:p>
            <a:endParaRPr lang="es-PR" baseline="0" dirty="0"/>
          </a:p>
          <a:p>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8</a:t>
            </a:fld>
            <a:endParaRPr lang="es-PR" dirty="0"/>
          </a:p>
        </p:txBody>
      </p:sp>
    </p:spTree>
    <p:extLst>
      <p:ext uri="{BB962C8B-B14F-4D97-AF65-F5344CB8AC3E}">
        <p14:creationId xmlns:p14="http://schemas.microsoft.com/office/powerpoint/2010/main" val="147176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R"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9</a:t>
            </a:fld>
            <a:endParaRPr lang="es-PR" dirty="0"/>
          </a:p>
        </p:txBody>
      </p:sp>
    </p:spTree>
    <p:extLst>
      <p:ext uri="{BB962C8B-B14F-4D97-AF65-F5344CB8AC3E}">
        <p14:creationId xmlns:p14="http://schemas.microsoft.com/office/powerpoint/2010/main" val="254703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R" dirty="0"/>
              <a:t>Apropiaos para registrar desempeño e acciones corporales,</a:t>
            </a:r>
            <a:r>
              <a:rPr lang="es-PR" baseline="0" dirty="0"/>
              <a:t> destrezas motoras, resultaos o productos e trabajos realizaos. Las áreas que mas se prestan para estas observaciones son: aspectos e la salud, asignaturas técnicas y actividades realizadas en talleres o laboratorios. </a:t>
            </a:r>
          </a:p>
          <a:p>
            <a:endParaRPr lang="es-PR" baseline="0" dirty="0"/>
          </a:p>
        </p:txBody>
      </p:sp>
      <p:sp>
        <p:nvSpPr>
          <p:cNvPr id="4" name="3 Marcador de número de diapositiva"/>
          <p:cNvSpPr>
            <a:spLocks noGrp="1"/>
          </p:cNvSpPr>
          <p:nvPr>
            <p:ph type="sldNum" sz="quarter" idx="10"/>
          </p:nvPr>
        </p:nvSpPr>
        <p:spPr/>
        <p:txBody>
          <a:bodyPr/>
          <a:lstStyle/>
          <a:p>
            <a:fld id="{3A34EAAD-FFB6-46FE-8634-728A67EA71C4}" type="slidenum">
              <a:rPr lang="es-PR" smtClean="0"/>
              <a:t>12</a:t>
            </a:fld>
            <a:endParaRPr lang="es-PR" dirty="0"/>
          </a:p>
        </p:txBody>
      </p:sp>
    </p:spTree>
    <p:extLst>
      <p:ext uri="{BB962C8B-B14F-4D97-AF65-F5344CB8AC3E}">
        <p14:creationId xmlns:p14="http://schemas.microsoft.com/office/powerpoint/2010/main" val="15032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8B99F569-4C70-4B24-9ACF-E521EF4EBB6F}" type="datetimeFigureOut">
              <a:rPr lang="es-PR" smtClean="0"/>
              <a:t>03/21/18</a:t>
            </a:fld>
            <a:endParaRPr lang="es-PR" dirty="0"/>
          </a:p>
        </p:txBody>
      </p:sp>
      <p:sp>
        <p:nvSpPr>
          <p:cNvPr id="5" name="4 Marcador de pie de página"/>
          <p:cNvSpPr>
            <a:spLocks noGrp="1"/>
          </p:cNvSpPr>
          <p:nvPr>
            <p:ph type="ftr" sz="quarter" idx="11"/>
          </p:nvPr>
        </p:nvSpPr>
        <p:spPr/>
        <p:txBody>
          <a:bodyPr/>
          <a:lstStyle/>
          <a:p>
            <a:endParaRPr lang="es-PR" dirty="0"/>
          </a:p>
        </p:txBody>
      </p:sp>
      <p:sp>
        <p:nvSpPr>
          <p:cNvPr id="6" name="5 Marcador de número de diapositiva"/>
          <p:cNvSpPr>
            <a:spLocks noGrp="1"/>
          </p:cNvSpPr>
          <p:nvPr>
            <p:ph type="sldNum" sz="quarter" idx="12"/>
          </p:nvPr>
        </p:nvSpPr>
        <p:spPr/>
        <p:txBody>
          <a:bodyPr/>
          <a:lstStyle/>
          <a:p>
            <a:fld id="{1C174E68-383E-4010-841B-73F1F665209C}" type="slidenum">
              <a:rPr lang="es-PR" smtClean="0"/>
              <a:t>‹#›</a:t>
            </a:fld>
            <a:endParaRPr lang="es-PR" dirty="0"/>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8B99F569-4C70-4B24-9ACF-E521EF4EBB6F}" type="datetimeFigureOut">
              <a:rPr lang="es-PR" smtClean="0"/>
              <a:t>03/21/18</a:t>
            </a:fld>
            <a:endParaRPr lang="es-PR" dirty="0"/>
          </a:p>
        </p:txBody>
      </p:sp>
      <p:sp>
        <p:nvSpPr>
          <p:cNvPr id="5" name="4 Marcador de pie de página"/>
          <p:cNvSpPr>
            <a:spLocks noGrp="1"/>
          </p:cNvSpPr>
          <p:nvPr>
            <p:ph type="ftr" sz="quarter" idx="11"/>
          </p:nvPr>
        </p:nvSpPr>
        <p:spPr/>
        <p:txBody>
          <a:bodyPr/>
          <a:lstStyle/>
          <a:p>
            <a:endParaRPr lang="es-PR" dirty="0"/>
          </a:p>
        </p:txBody>
      </p:sp>
      <p:sp>
        <p:nvSpPr>
          <p:cNvPr id="6" name="5 Marcador de número de diapositiva"/>
          <p:cNvSpPr>
            <a:spLocks noGrp="1"/>
          </p:cNvSpPr>
          <p:nvPr>
            <p:ph type="sldNum" sz="quarter" idx="12"/>
          </p:nvPr>
        </p:nvSpPr>
        <p:spPr/>
        <p:txBody>
          <a:bodyPr/>
          <a:lstStyle/>
          <a:p>
            <a:fld id="{1C174E68-383E-4010-841B-73F1F665209C}" type="slidenum">
              <a:rPr lang="es-PR" smtClean="0"/>
              <a:t>‹#›</a:t>
            </a:fld>
            <a:endParaRPr lang="es-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8B99F569-4C70-4B24-9ACF-E521EF4EBB6F}" type="datetimeFigureOut">
              <a:rPr lang="es-PR" smtClean="0"/>
              <a:t>03/21/18</a:t>
            </a:fld>
            <a:endParaRPr lang="es-PR" dirty="0"/>
          </a:p>
        </p:txBody>
      </p:sp>
      <p:sp>
        <p:nvSpPr>
          <p:cNvPr id="5" name="4 Marcador de pie de página"/>
          <p:cNvSpPr>
            <a:spLocks noGrp="1"/>
          </p:cNvSpPr>
          <p:nvPr>
            <p:ph type="ftr" sz="quarter" idx="11"/>
          </p:nvPr>
        </p:nvSpPr>
        <p:spPr>
          <a:xfrm>
            <a:off x="2640597" y="6377459"/>
            <a:ext cx="3836404" cy="365125"/>
          </a:xfrm>
        </p:spPr>
        <p:txBody>
          <a:bodyPr/>
          <a:lstStyle/>
          <a:p>
            <a:endParaRPr lang="es-PR" dirty="0"/>
          </a:p>
        </p:txBody>
      </p:sp>
      <p:sp>
        <p:nvSpPr>
          <p:cNvPr id="6" name="5 Marcador de número de diapositiva"/>
          <p:cNvSpPr>
            <a:spLocks noGrp="1"/>
          </p:cNvSpPr>
          <p:nvPr>
            <p:ph type="sldNum" sz="quarter" idx="12"/>
          </p:nvPr>
        </p:nvSpPr>
        <p:spPr/>
        <p:txBody>
          <a:bodyPr/>
          <a:lstStyle/>
          <a:p>
            <a:fld id="{1C174E68-383E-4010-841B-73F1F665209C}" type="slidenum">
              <a:rPr lang="es-PR" smtClean="0"/>
              <a:t>‹#›</a:t>
            </a:fld>
            <a:endParaRPr lang="es-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8B99F569-4C70-4B24-9ACF-E521EF4EBB6F}" type="datetimeFigureOut">
              <a:rPr lang="es-PR" smtClean="0"/>
              <a:t>03/21/18</a:t>
            </a:fld>
            <a:endParaRPr lang="es-PR" dirty="0"/>
          </a:p>
        </p:txBody>
      </p:sp>
      <p:sp>
        <p:nvSpPr>
          <p:cNvPr id="5" name="4 Marcador de pie de página"/>
          <p:cNvSpPr>
            <a:spLocks noGrp="1"/>
          </p:cNvSpPr>
          <p:nvPr>
            <p:ph type="ftr" sz="quarter" idx="11"/>
          </p:nvPr>
        </p:nvSpPr>
        <p:spPr/>
        <p:txBody>
          <a:bodyPr/>
          <a:lstStyle/>
          <a:p>
            <a:endParaRPr lang="es-PR" dirty="0"/>
          </a:p>
        </p:txBody>
      </p:sp>
      <p:sp>
        <p:nvSpPr>
          <p:cNvPr id="6" name="5 Marcador de número de diapositiva"/>
          <p:cNvSpPr>
            <a:spLocks noGrp="1"/>
          </p:cNvSpPr>
          <p:nvPr>
            <p:ph type="sldNum" sz="quarter" idx="12"/>
          </p:nvPr>
        </p:nvSpPr>
        <p:spPr/>
        <p:txBody>
          <a:bodyPr/>
          <a:lstStyle/>
          <a:p>
            <a:fld id="{1C174E68-383E-4010-841B-73F1F665209C}" type="slidenum">
              <a:rPr lang="es-PR" smtClean="0"/>
              <a:t>‹#›</a:t>
            </a:fld>
            <a:endParaRPr lang="es-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8B99F569-4C70-4B24-9ACF-E521EF4EBB6F}" type="datetimeFigureOut">
              <a:rPr lang="es-PR" smtClean="0"/>
              <a:t>03/21/18</a:t>
            </a:fld>
            <a:endParaRPr lang="es-PR" dirty="0"/>
          </a:p>
        </p:txBody>
      </p:sp>
      <p:sp>
        <p:nvSpPr>
          <p:cNvPr id="5" name="4 Marcador de pie de página"/>
          <p:cNvSpPr>
            <a:spLocks noGrp="1"/>
          </p:cNvSpPr>
          <p:nvPr>
            <p:ph type="ftr" sz="quarter" idx="11"/>
          </p:nvPr>
        </p:nvSpPr>
        <p:spPr/>
        <p:txBody>
          <a:bodyPr/>
          <a:lstStyle/>
          <a:p>
            <a:endParaRPr lang="es-PR" dirty="0"/>
          </a:p>
        </p:txBody>
      </p:sp>
      <p:sp>
        <p:nvSpPr>
          <p:cNvPr id="6" name="5 Marcador de número de diapositiva"/>
          <p:cNvSpPr>
            <a:spLocks noGrp="1"/>
          </p:cNvSpPr>
          <p:nvPr>
            <p:ph type="sldNum" sz="quarter" idx="12"/>
          </p:nvPr>
        </p:nvSpPr>
        <p:spPr/>
        <p:txBody>
          <a:bodyPr/>
          <a:lstStyle/>
          <a:p>
            <a:fld id="{1C174E68-383E-4010-841B-73F1F665209C}" type="slidenum">
              <a:rPr lang="es-PR" smtClean="0"/>
              <a:t>‹#›</a:t>
            </a:fld>
            <a:endParaRPr lang="es-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8B99F569-4C70-4B24-9ACF-E521EF4EBB6F}" type="datetimeFigureOut">
              <a:rPr lang="es-PR" smtClean="0"/>
              <a:t>03/21/18</a:t>
            </a:fld>
            <a:endParaRPr lang="es-PR" dirty="0"/>
          </a:p>
        </p:txBody>
      </p:sp>
      <p:sp>
        <p:nvSpPr>
          <p:cNvPr id="6" name="5 Marcador de pie de página"/>
          <p:cNvSpPr>
            <a:spLocks noGrp="1"/>
          </p:cNvSpPr>
          <p:nvPr>
            <p:ph type="ftr" sz="quarter" idx="11"/>
          </p:nvPr>
        </p:nvSpPr>
        <p:spPr/>
        <p:txBody>
          <a:bodyPr/>
          <a:lstStyle/>
          <a:p>
            <a:endParaRPr lang="es-PR" dirty="0"/>
          </a:p>
        </p:txBody>
      </p:sp>
      <p:sp>
        <p:nvSpPr>
          <p:cNvPr id="7" name="6 Marcador de número de diapositiva"/>
          <p:cNvSpPr>
            <a:spLocks noGrp="1"/>
          </p:cNvSpPr>
          <p:nvPr>
            <p:ph type="sldNum" sz="quarter" idx="12"/>
          </p:nvPr>
        </p:nvSpPr>
        <p:spPr/>
        <p:txBody>
          <a:bodyPr/>
          <a:lstStyle/>
          <a:p>
            <a:fld id="{1C174E68-383E-4010-841B-73F1F665209C}" type="slidenum">
              <a:rPr lang="es-PR" smtClean="0"/>
              <a:t>‹#›</a:t>
            </a:fld>
            <a:endParaRPr lang="es-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8B99F569-4C70-4B24-9ACF-E521EF4EBB6F}" type="datetimeFigureOut">
              <a:rPr lang="es-PR" smtClean="0"/>
              <a:t>03/21/18</a:t>
            </a:fld>
            <a:endParaRPr lang="es-PR" dirty="0"/>
          </a:p>
        </p:txBody>
      </p:sp>
      <p:sp>
        <p:nvSpPr>
          <p:cNvPr id="8" name="7 Marcador de pie de página"/>
          <p:cNvSpPr>
            <a:spLocks noGrp="1"/>
          </p:cNvSpPr>
          <p:nvPr>
            <p:ph type="ftr" sz="quarter" idx="11"/>
          </p:nvPr>
        </p:nvSpPr>
        <p:spPr/>
        <p:txBody>
          <a:bodyPr/>
          <a:lstStyle/>
          <a:p>
            <a:endParaRPr lang="es-PR" dirty="0"/>
          </a:p>
        </p:txBody>
      </p:sp>
      <p:sp>
        <p:nvSpPr>
          <p:cNvPr id="9" name="8 Marcador de número de diapositiva"/>
          <p:cNvSpPr>
            <a:spLocks noGrp="1"/>
          </p:cNvSpPr>
          <p:nvPr>
            <p:ph type="sldNum" sz="quarter" idx="12"/>
          </p:nvPr>
        </p:nvSpPr>
        <p:spPr/>
        <p:txBody>
          <a:bodyPr/>
          <a:lstStyle/>
          <a:p>
            <a:fld id="{1C174E68-383E-4010-841B-73F1F665209C}" type="slidenum">
              <a:rPr lang="es-PR" smtClean="0"/>
              <a:t>‹#›</a:t>
            </a:fld>
            <a:endParaRPr lang="es-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B99F569-4C70-4B24-9ACF-E521EF4EBB6F}" type="datetimeFigureOut">
              <a:rPr lang="es-PR" smtClean="0"/>
              <a:t>03/21/18</a:t>
            </a:fld>
            <a:endParaRPr lang="es-PR" dirty="0"/>
          </a:p>
        </p:txBody>
      </p:sp>
      <p:sp>
        <p:nvSpPr>
          <p:cNvPr id="4" name="3 Marcador de pie de página"/>
          <p:cNvSpPr>
            <a:spLocks noGrp="1"/>
          </p:cNvSpPr>
          <p:nvPr>
            <p:ph type="ftr" sz="quarter" idx="11"/>
          </p:nvPr>
        </p:nvSpPr>
        <p:spPr/>
        <p:txBody>
          <a:bodyPr/>
          <a:lstStyle/>
          <a:p>
            <a:endParaRPr lang="es-PR" dirty="0"/>
          </a:p>
        </p:txBody>
      </p:sp>
      <p:sp>
        <p:nvSpPr>
          <p:cNvPr id="5" name="4 Marcador de número de diapositiva"/>
          <p:cNvSpPr>
            <a:spLocks noGrp="1"/>
          </p:cNvSpPr>
          <p:nvPr>
            <p:ph type="sldNum" sz="quarter" idx="12"/>
          </p:nvPr>
        </p:nvSpPr>
        <p:spPr/>
        <p:txBody>
          <a:bodyPr/>
          <a:lstStyle/>
          <a:p>
            <a:fld id="{1C174E68-383E-4010-841B-73F1F665209C}" type="slidenum">
              <a:rPr lang="es-PR" smtClean="0"/>
              <a:t>‹#›</a:t>
            </a:fld>
            <a:endParaRPr lang="es-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B99F569-4C70-4B24-9ACF-E521EF4EBB6F}" type="datetimeFigureOut">
              <a:rPr lang="es-PR" smtClean="0"/>
              <a:t>03/21/18</a:t>
            </a:fld>
            <a:endParaRPr lang="es-PR" dirty="0"/>
          </a:p>
        </p:txBody>
      </p:sp>
      <p:sp>
        <p:nvSpPr>
          <p:cNvPr id="3" name="2 Marcador de pie de página"/>
          <p:cNvSpPr>
            <a:spLocks noGrp="1"/>
          </p:cNvSpPr>
          <p:nvPr>
            <p:ph type="ftr" sz="quarter" idx="11"/>
          </p:nvPr>
        </p:nvSpPr>
        <p:spPr/>
        <p:txBody>
          <a:bodyPr/>
          <a:lstStyle/>
          <a:p>
            <a:endParaRPr lang="es-PR" dirty="0"/>
          </a:p>
        </p:txBody>
      </p:sp>
      <p:sp>
        <p:nvSpPr>
          <p:cNvPr id="4" name="3 Marcador de número de diapositiva"/>
          <p:cNvSpPr>
            <a:spLocks noGrp="1"/>
          </p:cNvSpPr>
          <p:nvPr>
            <p:ph type="sldNum" sz="quarter" idx="12"/>
          </p:nvPr>
        </p:nvSpPr>
        <p:spPr/>
        <p:txBody>
          <a:bodyPr/>
          <a:lstStyle/>
          <a:p>
            <a:fld id="{1C174E68-383E-4010-841B-73F1F665209C}" type="slidenum">
              <a:rPr lang="es-PR" smtClean="0"/>
              <a:t>‹#›</a:t>
            </a:fld>
            <a:endParaRPr lang="es-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8B99F569-4C70-4B24-9ACF-E521EF4EBB6F}" type="datetimeFigureOut">
              <a:rPr lang="es-PR" smtClean="0"/>
              <a:t>03/21/18</a:t>
            </a:fld>
            <a:endParaRPr lang="es-PR" dirty="0"/>
          </a:p>
        </p:txBody>
      </p:sp>
      <p:sp>
        <p:nvSpPr>
          <p:cNvPr id="6" name="5 Marcador de pie de página"/>
          <p:cNvSpPr>
            <a:spLocks noGrp="1"/>
          </p:cNvSpPr>
          <p:nvPr>
            <p:ph type="ftr" sz="quarter" idx="11"/>
          </p:nvPr>
        </p:nvSpPr>
        <p:spPr/>
        <p:txBody>
          <a:bodyPr/>
          <a:lstStyle/>
          <a:p>
            <a:endParaRPr lang="es-PR" dirty="0"/>
          </a:p>
        </p:txBody>
      </p:sp>
      <p:sp>
        <p:nvSpPr>
          <p:cNvPr id="7" name="6 Marcador de número de diapositiva"/>
          <p:cNvSpPr>
            <a:spLocks noGrp="1"/>
          </p:cNvSpPr>
          <p:nvPr>
            <p:ph type="sldNum" sz="quarter" idx="12"/>
          </p:nvPr>
        </p:nvSpPr>
        <p:spPr/>
        <p:txBody>
          <a:bodyPr/>
          <a:lstStyle/>
          <a:p>
            <a:fld id="{1C174E68-383E-4010-841B-73F1F665209C}" type="slidenum">
              <a:rPr lang="es-PR" smtClean="0"/>
              <a:t>‹#›</a:t>
            </a:fld>
            <a:endParaRPr lang="es-PR" dirty="0"/>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8B99F569-4C70-4B24-9ACF-E521EF4EBB6F}" type="datetimeFigureOut">
              <a:rPr lang="es-PR" smtClean="0"/>
              <a:t>03/21/18</a:t>
            </a:fld>
            <a:endParaRPr lang="es-PR" dirty="0"/>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PR" dirty="0"/>
          </a:p>
        </p:txBody>
      </p:sp>
      <p:sp>
        <p:nvSpPr>
          <p:cNvPr id="7" name="6 Marcador de número de diapositiva"/>
          <p:cNvSpPr>
            <a:spLocks noGrp="1"/>
          </p:cNvSpPr>
          <p:nvPr>
            <p:ph type="sldNum" sz="quarter" idx="12"/>
          </p:nvPr>
        </p:nvSpPr>
        <p:spPr>
          <a:xfrm>
            <a:off x="8339328" y="1170432"/>
            <a:ext cx="733864" cy="201168"/>
          </a:xfrm>
        </p:spPr>
        <p:txBody>
          <a:bodyPr/>
          <a:lstStyle/>
          <a:p>
            <a:fld id="{1C174E68-383E-4010-841B-73F1F665209C}" type="slidenum">
              <a:rPr lang="es-PR" smtClean="0"/>
              <a:t>‹#›</a:t>
            </a:fld>
            <a:endParaRPr lang="es-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B99F569-4C70-4B24-9ACF-E521EF4EBB6F}" type="datetimeFigureOut">
              <a:rPr lang="es-PR" smtClean="0"/>
              <a:t>03/21/18</a:t>
            </a:fld>
            <a:endParaRPr lang="es-PR" dirty="0"/>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PR" dirty="0"/>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C174E68-383E-4010-841B-73F1F665209C}" type="slidenum">
              <a:rPr lang="es-PR" smtClean="0"/>
              <a:t>‹#›</a:t>
            </a:fld>
            <a:endParaRPr lang="es-P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11560" y="3573016"/>
            <a:ext cx="8077200" cy="2160240"/>
          </a:xfrm>
        </p:spPr>
        <p:txBody>
          <a:bodyPr>
            <a:normAutofit/>
          </a:bodyPr>
          <a:lstStyle/>
          <a:p>
            <a:r>
              <a:rPr lang="es-PR" sz="2400" b="0" dirty="0">
                <a:solidFill>
                  <a:schemeClr val="tx1"/>
                </a:solidFill>
                <a:latin typeface="Calibri" panose="020F0502020204030204" pitchFamily="34" charset="0"/>
                <a:cs typeface="Calibri" panose="020F0502020204030204" pitchFamily="34" charset="0"/>
              </a:rPr>
              <a:t>EDUC 600  MÉTODOS DE INVESTIGACIÓN EN EDUCACIÓN</a:t>
            </a:r>
            <a:br>
              <a:rPr lang="es-PR" sz="2400" b="0" dirty="0">
                <a:solidFill>
                  <a:schemeClr val="tx1"/>
                </a:solidFill>
                <a:latin typeface="Calibri" panose="020F0502020204030204" pitchFamily="34" charset="0"/>
                <a:cs typeface="Calibri" panose="020F0502020204030204" pitchFamily="34" charset="0"/>
              </a:rPr>
            </a:br>
            <a:br>
              <a:rPr lang="es-PR" sz="2400" b="0" dirty="0">
                <a:solidFill>
                  <a:schemeClr val="tx1"/>
                </a:solidFill>
                <a:latin typeface="Calibri" panose="020F0502020204030204" pitchFamily="34" charset="0"/>
                <a:cs typeface="Calibri" panose="020F0502020204030204" pitchFamily="34" charset="0"/>
              </a:rPr>
            </a:br>
            <a:r>
              <a:rPr lang="es-PR" sz="2400" b="0" dirty="0">
                <a:solidFill>
                  <a:schemeClr val="tx1"/>
                </a:solidFill>
                <a:latin typeface="Calibri" panose="020F0502020204030204" pitchFamily="34" charset="0"/>
                <a:cs typeface="Calibri" panose="020F0502020204030204" pitchFamily="34" charset="0"/>
              </a:rPr>
              <a:t>PROFESOR: DR. PETER RIVERA-VILLEGAS</a:t>
            </a:r>
            <a:endParaRPr lang="es-PR" sz="2400" dirty="0"/>
          </a:p>
        </p:txBody>
      </p:sp>
      <p:sp>
        <p:nvSpPr>
          <p:cNvPr id="3" name="2 Subtítulo"/>
          <p:cNvSpPr>
            <a:spLocks noGrp="1"/>
          </p:cNvSpPr>
          <p:nvPr>
            <p:ph type="subTitle" idx="4294967295"/>
          </p:nvPr>
        </p:nvSpPr>
        <p:spPr>
          <a:xfrm>
            <a:off x="467544" y="836712"/>
            <a:ext cx="8077200" cy="2016224"/>
          </a:xfrm>
        </p:spPr>
        <p:txBody>
          <a:bodyPr>
            <a:normAutofit/>
          </a:bodyPr>
          <a:lstStyle/>
          <a:p>
            <a:pPr marL="118872" indent="0">
              <a:buNone/>
            </a:pPr>
            <a:r>
              <a:rPr lang="es-PR" sz="4400" dirty="0">
                <a:latin typeface="Calibri" panose="020F0502020204030204" pitchFamily="34" charset="0"/>
                <a:cs typeface="Calibri" panose="020F0502020204030204" pitchFamily="34" charset="0"/>
              </a:rPr>
              <a:t>TEMA 4</a:t>
            </a:r>
          </a:p>
          <a:p>
            <a:pPr marL="118872" indent="0">
              <a:buNone/>
            </a:pPr>
            <a:br>
              <a:rPr lang="es-PR" sz="1600" dirty="0">
                <a:latin typeface="Calibri" panose="020F0502020204030204" pitchFamily="34" charset="0"/>
                <a:cs typeface="Calibri" panose="020F0502020204030204" pitchFamily="34" charset="0"/>
              </a:rPr>
            </a:br>
            <a:r>
              <a:rPr lang="es-PR" sz="4400" dirty="0">
                <a:latin typeface="Calibri" panose="020F0502020204030204" pitchFamily="34" charset="0"/>
                <a:cs typeface="Calibri" panose="020F0502020204030204" pitchFamily="34" charset="0"/>
              </a:rPr>
              <a:t>Las técnicas de la observación  </a:t>
            </a:r>
          </a:p>
          <a:p>
            <a:endParaRPr lang="es-PR" dirty="0"/>
          </a:p>
        </p:txBody>
      </p:sp>
    </p:spTree>
    <p:extLst>
      <p:ext uri="{BB962C8B-B14F-4D97-AF65-F5344CB8AC3E}">
        <p14:creationId xmlns:p14="http://schemas.microsoft.com/office/powerpoint/2010/main" val="129441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32246"/>
            <a:ext cx="8229600" cy="1252538"/>
          </a:xfrm>
        </p:spPr>
        <p:txBody>
          <a:bodyPr>
            <a:normAutofit/>
          </a:bodyPr>
          <a:lstStyle/>
          <a:p>
            <a:r>
              <a:rPr lang="es-PR" dirty="0">
                <a:solidFill>
                  <a:schemeClr val="tx1"/>
                </a:solidFill>
              </a:rPr>
              <a:t>Procedimientos </a:t>
            </a:r>
            <a:r>
              <a:rPr lang="es-PR" dirty="0">
                <a:solidFill>
                  <a:schemeClr val="tx1"/>
                </a:solidFill>
                <a:latin typeface="Calibri"/>
              </a:rPr>
              <a:t>de Observación </a:t>
            </a:r>
            <a:endParaRPr lang="es-PR" dirty="0">
              <a:solidFill>
                <a:schemeClr val="tx1"/>
              </a:solidFill>
            </a:endParaRPr>
          </a:p>
        </p:txBody>
      </p:sp>
      <p:sp>
        <p:nvSpPr>
          <p:cNvPr id="3" name="2 Marcador de contenido"/>
          <p:cNvSpPr>
            <a:spLocks noGrp="1"/>
          </p:cNvSpPr>
          <p:nvPr>
            <p:ph idx="4294967295"/>
          </p:nvPr>
        </p:nvSpPr>
        <p:spPr>
          <a:xfrm>
            <a:off x="0" y="1774825"/>
            <a:ext cx="8229600" cy="4625975"/>
          </a:xfrm>
        </p:spPr>
        <p:txBody>
          <a:bodyPr/>
          <a:lstStyle/>
          <a:p>
            <a:r>
              <a:rPr lang="es-PR" dirty="0"/>
              <a:t>Cuatro pasos generales sobre la planificación </a:t>
            </a:r>
            <a:r>
              <a:rPr lang="es-PR" dirty="0">
                <a:latin typeface="Calibri"/>
              </a:rPr>
              <a:t>d</a:t>
            </a:r>
            <a:r>
              <a:rPr lang="es-PR" dirty="0"/>
              <a:t>e la observación: </a:t>
            </a:r>
          </a:p>
        </p:txBody>
      </p:sp>
      <p:graphicFrame>
        <p:nvGraphicFramePr>
          <p:cNvPr id="4" name="3 Diagrama"/>
          <p:cNvGraphicFramePr/>
          <p:nvPr>
            <p:extLst>
              <p:ext uri="{D42A27DB-BD31-4B8C-83A1-F6EECF244321}">
                <p14:modId xmlns:p14="http://schemas.microsoft.com/office/powerpoint/2010/main" val="2075105869"/>
              </p:ext>
            </p:extLst>
          </p:nvPr>
        </p:nvGraphicFramePr>
        <p:xfrm>
          <a:off x="107504" y="1484784"/>
          <a:ext cx="8928992"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55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extLst>
              <p:ext uri="{D42A27DB-BD31-4B8C-83A1-F6EECF244321}">
                <p14:modId xmlns:p14="http://schemas.microsoft.com/office/powerpoint/2010/main" val="261068993"/>
              </p:ext>
            </p:extLst>
          </p:nvPr>
        </p:nvGraphicFramePr>
        <p:xfrm>
          <a:off x="179512" y="260648"/>
          <a:ext cx="8785225" cy="633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848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60648"/>
            <a:ext cx="8229600" cy="1252538"/>
          </a:xfrm>
        </p:spPr>
        <p:txBody>
          <a:bodyPr/>
          <a:lstStyle/>
          <a:p>
            <a:r>
              <a:rPr lang="es-PR" dirty="0">
                <a:solidFill>
                  <a:schemeClr val="tx1"/>
                </a:solidFill>
              </a:rPr>
              <a:t>a) Lista </a:t>
            </a:r>
            <a:r>
              <a:rPr lang="es-PR" dirty="0">
                <a:solidFill>
                  <a:schemeClr val="tx1"/>
                </a:solidFill>
                <a:latin typeface="Calibri"/>
              </a:rPr>
              <a:t>d</a:t>
            </a:r>
            <a:r>
              <a:rPr lang="es-PR" dirty="0">
                <a:solidFill>
                  <a:schemeClr val="tx1"/>
                </a:solidFill>
              </a:rPr>
              <a:t>e Cotejo</a:t>
            </a:r>
          </a:p>
        </p:txBody>
      </p:sp>
      <p:sp>
        <p:nvSpPr>
          <p:cNvPr id="3" name="2 Marcador de contenido"/>
          <p:cNvSpPr>
            <a:spLocks noGrp="1"/>
          </p:cNvSpPr>
          <p:nvPr>
            <p:ph idx="4294967295"/>
          </p:nvPr>
        </p:nvSpPr>
        <p:spPr>
          <a:xfrm>
            <a:off x="914400" y="1341438"/>
            <a:ext cx="8229600" cy="5183187"/>
          </a:xfrm>
        </p:spPr>
        <p:txBody>
          <a:bodyPr>
            <a:normAutofit/>
          </a:bodyPr>
          <a:lstStyle/>
          <a:p>
            <a:endParaRPr lang="es-PR" sz="2800" dirty="0"/>
          </a:p>
          <a:p>
            <a:r>
              <a:rPr lang="es-PR" sz="2600" dirty="0"/>
              <a:t>Consiste en una lista </a:t>
            </a:r>
            <a:r>
              <a:rPr lang="es-PR" sz="2600" dirty="0">
                <a:latin typeface="Calibri"/>
              </a:rPr>
              <a:t>d</a:t>
            </a:r>
            <a:r>
              <a:rPr lang="es-PR" sz="2600" dirty="0"/>
              <a:t>e frases que expresan conductas positivas o negativas, secuencias </a:t>
            </a:r>
            <a:r>
              <a:rPr lang="es-PR" sz="2600" dirty="0">
                <a:latin typeface="Calibri"/>
              </a:rPr>
              <a:t>d</a:t>
            </a:r>
            <a:r>
              <a:rPr lang="es-PR" sz="2600" dirty="0"/>
              <a:t>e acciones, etc. ante las cuales el observador determinará su presencia o ausencia. (</a:t>
            </a:r>
            <a:r>
              <a:rPr lang="es-PR" sz="2600" dirty="0" err="1">
                <a:latin typeface="Calibri"/>
              </a:rPr>
              <a:t>Lafourcade</a:t>
            </a:r>
            <a:r>
              <a:rPr lang="es-PR" sz="2600" dirty="0">
                <a:latin typeface="Calibri"/>
              </a:rPr>
              <a:t>, 1973)</a:t>
            </a:r>
            <a:endParaRPr lang="es-PR" sz="2600" dirty="0"/>
          </a:p>
        </p:txBody>
      </p:sp>
      <p:graphicFrame>
        <p:nvGraphicFramePr>
          <p:cNvPr id="4" name="3 Diagrama"/>
          <p:cNvGraphicFramePr/>
          <p:nvPr>
            <p:extLst>
              <p:ext uri="{D42A27DB-BD31-4B8C-83A1-F6EECF244321}">
                <p14:modId xmlns:p14="http://schemas.microsoft.com/office/powerpoint/2010/main" val="1364339701"/>
              </p:ext>
            </p:extLst>
          </p:nvPr>
        </p:nvGraphicFramePr>
        <p:xfrm>
          <a:off x="1799692" y="3501008"/>
          <a:ext cx="5544616" cy="2766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3976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332656"/>
            <a:ext cx="4032448" cy="1354137"/>
          </a:xfrm>
        </p:spPr>
        <p:txBody>
          <a:bodyPr>
            <a:noAutofit/>
          </a:bodyPr>
          <a:lstStyle/>
          <a:p>
            <a:r>
              <a:rPr lang="es-PR" sz="2400" dirty="0">
                <a:solidFill>
                  <a:schemeClr val="tx1"/>
                </a:solidFill>
              </a:rPr>
              <a:t>Ejemplo </a:t>
            </a:r>
            <a:r>
              <a:rPr lang="es-PR" sz="2400" dirty="0">
                <a:solidFill>
                  <a:schemeClr val="tx1"/>
                </a:solidFill>
                <a:latin typeface="Calibri"/>
              </a:rPr>
              <a:t>d</a:t>
            </a:r>
            <a:r>
              <a:rPr lang="es-PR" sz="2400" dirty="0">
                <a:solidFill>
                  <a:schemeClr val="tx1"/>
                </a:solidFill>
              </a:rPr>
              <a:t>e una lista </a:t>
            </a:r>
            <a:r>
              <a:rPr lang="es-PR" sz="2400" dirty="0">
                <a:solidFill>
                  <a:schemeClr val="tx1"/>
                </a:solidFill>
                <a:latin typeface="Calibri"/>
              </a:rPr>
              <a:t>d</a:t>
            </a:r>
            <a:r>
              <a:rPr lang="es-PR" sz="2400" dirty="0">
                <a:solidFill>
                  <a:schemeClr val="tx1"/>
                </a:solidFill>
              </a:rPr>
              <a:t>e cotejo para observar el desempeño en el salto al caballete en gimnasia</a:t>
            </a:r>
          </a:p>
        </p:txBody>
      </p:sp>
      <p:pic>
        <p:nvPicPr>
          <p:cNvPr id="2050" name="Picture 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22449" t="35759" r="1842" b="21002"/>
          <a:stretch/>
        </p:blipFill>
        <p:spPr bwMode="auto">
          <a:xfrm>
            <a:off x="179388" y="1773238"/>
            <a:ext cx="8964612"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AF55E46C-55A8-944A-B735-67E3D33C4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13432"/>
            <a:ext cx="2808312" cy="1392584"/>
          </a:xfrm>
          <a:prstGeom prst="rect">
            <a:avLst/>
          </a:prstGeom>
        </p:spPr>
      </p:pic>
    </p:spTree>
    <p:extLst>
      <p:ext uri="{BB962C8B-B14F-4D97-AF65-F5344CB8AC3E}">
        <p14:creationId xmlns:p14="http://schemas.microsoft.com/office/powerpoint/2010/main" val="262505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188640"/>
            <a:ext cx="8229600" cy="1252538"/>
          </a:xfrm>
        </p:spPr>
        <p:txBody>
          <a:bodyPr>
            <a:noAutofit/>
          </a:bodyPr>
          <a:lstStyle/>
          <a:p>
            <a:pPr algn="ctr"/>
            <a:r>
              <a:rPr lang="es-PR" sz="3200" dirty="0">
                <a:solidFill>
                  <a:schemeClr val="tx1"/>
                </a:solidFill>
              </a:rPr>
              <a:t>Ejemplo: </a:t>
            </a:r>
            <a:r>
              <a:rPr lang="es-PR" sz="3200" b="1" dirty="0">
                <a:solidFill>
                  <a:schemeClr val="tx1"/>
                </a:solidFill>
              </a:rPr>
              <a:t>HOJA DE COTEJO DE TAREAS PERCEPTUALES MOTORAS (SHERRILL)</a:t>
            </a:r>
            <a:endParaRPr lang="es-PR" sz="3200" dirty="0">
              <a:solidFill>
                <a:schemeClr val="tx1"/>
              </a:solidFill>
            </a:endParaRPr>
          </a:p>
        </p:txBody>
      </p:sp>
      <p:pic>
        <p:nvPicPr>
          <p:cNvPr id="3074" name="Picture 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16428" t="11874" r="21059" b="9884"/>
          <a:stretch/>
        </p:blipFill>
        <p:spPr bwMode="auto">
          <a:xfrm>
            <a:off x="1187624" y="1441178"/>
            <a:ext cx="7265987"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880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332656"/>
            <a:ext cx="8229600" cy="1252538"/>
          </a:xfrm>
        </p:spPr>
        <p:txBody>
          <a:bodyPr/>
          <a:lstStyle/>
          <a:p>
            <a:r>
              <a:rPr lang="es-PR" dirty="0">
                <a:solidFill>
                  <a:schemeClr val="tx1"/>
                </a:solidFill>
              </a:rPr>
              <a:t>b) Registros Anecdóticos</a:t>
            </a:r>
          </a:p>
        </p:txBody>
      </p:sp>
      <p:sp>
        <p:nvSpPr>
          <p:cNvPr id="3" name="2 Marcador de contenido"/>
          <p:cNvSpPr>
            <a:spLocks noGrp="1"/>
          </p:cNvSpPr>
          <p:nvPr>
            <p:ph idx="4294967295"/>
          </p:nvPr>
        </p:nvSpPr>
        <p:spPr>
          <a:xfrm>
            <a:off x="466831" y="1772816"/>
            <a:ext cx="8229600" cy="4625975"/>
          </a:xfrm>
        </p:spPr>
        <p:txBody>
          <a:bodyPr/>
          <a:lstStyle/>
          <a:p>
            <a:pPr>
              <a:buClrTx/>
              <a:buFont typeface="Wingdings" panose="05000000000000000000" pitchFamily="2" charset="2"/>
              <a:buChar char="§"/>
            </a:pPr>
            <a:r>
              <a:rPr lang="es-PR" dirty="0"/>
              <a:t>En estos registros el profesor anotar</a:t>
            </a:r>
            <a:r>
              <a:rPr lang="es-ES" dirty="0"/>
              <a:t>á</a:t>
            </a:r>
            <a:r>
              <a:rPr lang="es-PR" dirty="0"/>
              <a:t> </a:t>
            </a:r>
            <a:r>
              <a:rPr lang="es-PR" dirty="0">
                <a:latin typeface="Calibri"/>
              </a:rPr>
              <a:t>d</a:t>
            </a:r>
            <a:r>
              <a:rPr lang="es-PR" dirty="0"/>
              <a:t>e modo sucinto y claro, a media que sucedan, los incidentes más significativos </a:t>
            </a:r>
            <a:r>
              <a:rPr lang="es-PR" dirty="0">
                <a:latin typeface="Calibri"/>
              </a:rPr>
              <a:t>d</a:t>
            </a:r>
            <a:r>
              <a:rPr lang="es-PR" dirty="0"/>
              <a:t>e la vida escolar </a:t>
            </a:r>
            <a:r>
              <a:rPr lang="es-PR" dirty="0">
                <a:latin typeface="Calibri"/>
              </a:rPr>
              <a:t>d</a:t>
            </a:r>
            <a:r>
              <a:rPr lang="es-PR" dirty="0"/>
              <a:t>el estudiante. </a:t>
            </a:r>
          </a:p>
          <a:p>
            <a:pPr>
              <a:buClrTx/>
              <a:buFont typeface="Wingdings" panose="05000000000000000000" pitchFamily="2" charset="2"/>
              <a:buChar char="§"/>
            </a:pPr>
            <a:r>
              <a:rPr lang="es-PR" dirty="0"/>
              <a:t>Se maneja llevando un cuaderno </a:t>
            </a:r>
            <a:r>
              <a:rPr lang="es-PR" dirty="0">
                <a:latin typeface="Calibri"/>
              </a:rPr>
              <a:t>d</a:t>
            </a:r>
            <a:r>
              <a:rPr lang="es-PR" dirty="0"/>
              <a:t>e observaciones y haciendo anotaciones a la breve</a:t>
            </a:r>
            <a:r>
              <a:rPr lang="es-PR" dirty="0">
                <a:latin typeface="Calibri"/>
              </a:rPr>
              <a:t>d</a:t>
            </a:r>
            <a:r>
              <a:rPr lang="es-PR" dirty="0"/>
              <a:t>a</a:t>
            </a:r>
            <a:r>
              <a:rPr lang="es-PR" dirty="0">
                <a:latin typeface="Calibri"/>
              </a:rPr>
              <a:t>d</a:t>
            </a:r>
            <a:r>
              <a:rPr lang="es-PR" dirty="0"/>
              <a:t> posible, incluyendo comentarios sobre la situación observada. </a:t>
            </a:r>
          </a:p>
        </p:txBody>
      </p:sp>
    </p:spTree>
    <p:extLst>
      <p:ext uri="{BB962C8B-B14F-4D97-AF65-F5344CB8AC3E}">
        <p14:creationId xmlns:p14="http://schemas.microsoft.com/office/powerpoint/2010/main" val="46334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9944" y="629072"/>
            <a:ext cx="8280920" cy="4339650"/>
          </a:xfrm>
          <a:prstGeom prst="rect">
            <a:avLst/>
          </a:prstGeom>
          <a:noFill/>
        </p:spPr>
        <p:txBody>
          <a:bodyPr wrap="square" rtlCol="0">
            <a:spAutoFit/>
          </a:bodyPr>
          <a:lstStyle/>
          <a:p>
            <a:r>
              <a:rPr lang="es-PR" sz="4000" b="1" dirty="0"/>
              <a:t>c) Escalas de Apreciación</a:t>
            </a:r>
          </a:p>
          <a:p>
            <a:endParaRPr lang="es-PR" sz="3600" dirty="0"/>
          </a:p>
          <a:p>
            <a:r>
              <a:rPr lang="es-PR" sz="4000" dirty="0"/>
              <a:t>A diferencia de las listas de cotejo, las escalas de apreciación incorporan una gradiente de desempeño, que puede ser expresada en una </a:t>
            </a:r>
            <a:r>
              <a:rPr lang="es-PR" sz="4000" u="sng" dirty="0"/>
              <a:t>escala numérica (o conceptual), gráfica o descriptiva</a:t>
            </a:r>
            <a:r>
              <a:rPr lang="es-PR" sz="4000" dirty="0"/>
              <a:t>.</a:t>
            </a:r>
          </a:p>
        </p:txBody>
      </p:sp>
    </p:spTree>
    <p:extLst>
      <p:ext uri="{BB962C8B-B14F-4D97-AF65-F5344CB8AC3E}">
        <p14:creationId xmlns:p14="http://schemas.microsoft.com/office/powerpoint/2010/main" val="201771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188640"/>
            <a:ext cx="8229600" cy="1252538"/>
          </a:xfrm>
        </p:spPr>
        <p:txBody>
          <a:bodyPr>
            <a:normAutofit fontScale="90000"/>
          </a:bodyPr>
          <a:lstStyle/>
          <a:p>
            <a:r>
              <a:rPr lang="es-PR" dirty="0">
                <a:solidFill>
                  <a:schemeClr val="tx1"/>
                </a:solidFill>
              </a:rPr>
              <a:t>Las escalas de apreciación numéricas</a:t>
            </a:r>
          </a:p>
        </p:txBody>
      </p:sp>
      <p:sp>
        <p:nvSpPr>
          <p:cNvPr id="3" name="2 Marcador de contenido"/>
          <p:cNvSpPr>
            <a:spLocks noGrp="1"/>
          </p:cNvSpPr>
          <p:nvPr>
            <p:ph idx="4294967295"/>
          </p:nvPr>
        </p:nvSpPr>
        <p:spPr>
          <a:xfrm>
            <a:off x="0" y="1774825"/>
            <a:ext cx="8229600" cy="4625975"/>
          </a:xfrm>
        </p:spPr>
        <p:txBody>
          <a:bodyPr/>
          <a:lstStyle/>
          <a:p>
            <a:pPr>
              <a:buClrTx/>
              <a:buFont typeface="Wingdings" panose="05000000000000000000" pitchFamily="2" charset="2"/>
              <a:buChar char="§"/>
            </a:pPr>
            <a:r>
              <a:rPr lang="es-PR" dirty="0"/>
              <a:t>El rasgo observado se representa por números (recomendable no más </a:t>
            </a:r>
            <a:r>
              <a:rPr lang="es-PR" dirty="0">
                <a:latin typeface="Calibri"/>
              </a:rPr>
              <a:t>d</a:t>
            </a:r>
            <a:r>
              <a:rPr lang="es-PR" dirty="0"/>
              <a:t>e cinco), a los cuales se les asigna una equivalencia </a:t>
            </a:r>
            <a:r>
              <a:rPr lang="es-PR" dirty="0">
                <a:latin typeface="Calibri"/>
              </a:rPr>
              <a:t>d</a:t>
            </a:r>
            <a:r>
              <a:rPr lang="es-PR" dirty="0"/>
              <a:t>e juicios </a:t>
            </a:r>
            <a:r>
              <a:rPr lang="es-PR" dirty="0">
                <a:latin typeface="Calibri"/>
              </a:rPr>
              <a:t>d</a:t>
            </a:r>
            <a:r>
              <a:rPr lang="es-PR" dirty="0"/>
              <a:t>e valor. </a:t>
            </a:r>
          </a:p>
          <a:p>
            <a:pPr>
              <a:buClrTx/>
              <a:buFont typeface="Wingdings" panose="05000000000000000000" pitchFamily="2" charset="2"/>
              <a:buChar char="§"/>
            </a:pPr>
            <a:endParaRPr lang="es-PR" dirty="0"/>
          </a:p>
          <a:p>
            <a:pPr>
              <a:buClrTx/>
              <a:buFont typeface="Wingdings" panose="05000000000000000000" pitchFamily="2" charset="2"/>
              <a:buChar char="§"/>
            </a:pPr>
            <a:r>
              <a:rPr lang="es-PR" dirty="0"/>
              <a:t>Son diferentes a las listas de cotejo, que son dicotómicas (sí-no</a:t>
            </a:r>
            <a:r>
              <a:rPr lang="en-US" dirty="0"/>
              <a:t>; lo </a:t>
            </a:r>
            <a:r>
              <a:rPr lang="en-US" dirty="0" err="1"/>
              <a:t>logra</a:t>
            </a:r>
            <a:r>
              <a:rPr lang="en-US" dirty="0"/>
              <a:t>-no lo </a:t>
            </a:r>
            <a:r>
              <a:rPr lang="en-US" dirty="0" err="1"/>
              <a:t>logra</a:t>
            </a:r>
            <a:r>
              <a:rPr lang="en-US" dirty="0"/>
              <a:t>)</a:t>
            </a:r>
            <a:r>
              <a:rPr lang="es-PR" dirty="0"/>
              <a:t>. </a:t>
            </a:r>
          </a:p>
        </p:txBody>
      </p:sp>
    </p:spTree>
    <p:extLst>
      <p:ext uri="{BB962C8B-B14F-4D97-AF65-F5344CB8AC3E}">
        <p14:creationId xmlns:p14="http://schemas.microsoft.com/office/powerpoint/2010/main" val="151684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188640"/>
            <a:ext cx="8229600" cy="648072"/>
          </a:xfrm>
        </p:spPr>
        <p:txBody>
          <a:bodyPr>
            <a:normAutofit/>
          </a:bodyPr>
          <a:lstStyle/>
          <a:p>
            <a:r>
              <a:rPr lang="es-PR" sz="3200" dirty="0">
                <a:solidFill>
                  <a:schemeClr val="tx1"/>
                </a:solidFill>
              </a:rPr>
              <a:t>Ejemplo </a:t>
            </a:r>
            <a:r>
              <a:rPr lang="es-PR" sz="3200" dirty="0">
                <a:solidFill>
                  <a:schemeClr val="tx1"/>
                </a:solidFill>
                <a:latin typeface="Calibri"/>
              </a:rPr>
              <a:t>d</a:t>
            </a:r>
            <a:r>
              <a:rPr lang="es-PR" sz="3200" dirty="0">
                <a:solidFill>
                  <a:schemeClr val="tx1"/>
                </a:solidFill>
              </a:rPr>
              <a:t>e escala </a:t>
            </a:r>
            <a:r>
              <a:rPr lang="es-PR" sz="3200" dirty="0">
                <a:solidFill>
                  <a:schemeClr val="tx1"/>
                </a:solidFill>
                <a:latin typeface="Calibri"/>
              </a:rPr>
              <a:t>d</a:t>
            </a:r>
            <a:r>
              <a:rPr lang="es-PR" sz="3200" dirty="0">
                <a:solidFill>
                  <a:schemeClr val="tx1"/>
                </a:solidFill>
              </a:rPr>
              <a:t>e apreciación numérica</a:t>
            </a:r>
          </a:p>
        </p:txBody>
      </p:sp>
      <p:pic>
        <p:nvPicPr>
          <p:cNvPr id="4" name="Picture 3">
            <a:extLst>
              <a:ext uri="{FF2B5EF4-FFF2-40B4-BE49-F238E27FC236}">
                <a16:creationId xmlns:a16="http://schemas.microsoft.com/office/drawing/2014/main" id="{3321809B-423A-CA4C-88F3-1D344C49B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836712"/>
            <a:ext cx="8640960" cy="5847315"/>
          </a:xfrm>
          <a:prstGeom prst="rect">
            <a:avLst/>
          </a:prstGeom>
        </p:spPr>
      </p:pic>
    </p:spTree>
    <p:extLst>
      <p:ext uri="{BB962C8B-B14F-4D97-AF65-F5344CB8AC3E}">
        <p14:creationId xmlns:p14="http://schemas.microsoft.com/office/powerpoint/2010/main" val="130558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317990"/>
            <a:ext cx="8229600" cy="1252538"/>
          </a:xfrm>
        </p:spPr>
        <p:txBody>
          <a:bodyPr>
            <a:normAutofit fontScale="90000"/>
          </a:bodyPr>
          <a:lstStyle/>
          <a:p>
            <a:r>
              <a:rPr lang="es-PR" dirty="0">
                <a:solidFill>
                  <a:schemeClr val="tx1"/>
                </a:solidFill>
              </a:rPr>
              <a:t>Las escalas de apreciación gr</a:t>
            </a:r>
            <a:r>
              <a:rPr lang="es-ES" dirty="0">
                <a:solidFill>
                  <a:schemeClr val="tx1"/>
                </a:solidFill>
              </a:rPr>
              <a:t>á</a:t>
            </a:r>
            <a:r>
              <a:rPr lang="es-PR" dirty="0" err="1">
                <a:solidFill>
                  <a:schemeClr val="tx1"/>
                </a:solidFill>
              </a:rPr>
              <a:t>ficas</a:t>
            </a:r>
            <a:endParaRPr lang="es-PR" dirty="0">
              <a:solidFill>
                <a:schemeClr val="tx1"/>
              </a:solidFill>
            </a:endParaRPr>
          </a:p>
        </p:txBody>
      </p:sp>
      <p:sp>
        <p:nvSpPr>
          <p:cNvPr id="3" name="2 Marcador de contenido"/>
          <p:cNvSpPr>
            <a:spLocks noGrp="1"/>
          </p:cNvSpPr>
          <p:nvPr>
            <p:ph idx="4294967295"/>
          </p:nvPr>
        </p:nvSpPr>
        <p:spPr>
          <a:xfrm>
            <a:off x="467544" y="1570528"/>
            <a:ext cx="8229600" cy="4852988"/>
          </a:xfrm>
        </p:spPr>
        <p:txBody>
          <a:bodyPr>
            <a:normAutofit/>
          </a:bodyPr>
          <a:lstStyle/>
          <a:p>
            <a:pPr>
              <a:buClrTx/>
              <a:buFont typeface="Wingdings" panose="05000000000000000000" pitchFamily="2" charset="2"/>
              <a:buChar char="§"/>
            </a:pPr>
            <a:r>
              <a:rPr lang="es-PR" sz="2800" dirty="0"/>
              <a:t>Se representan mediante una línea o casilleros con conceptos opuestos en sus extremos. Son apropiadas para representar aspectos afectivos y </a:t>
            </a:r>
            <a:r>
              <a:rPr lang="es-PR" sz="2800" dirty="0">
                <a:latin typeface="Calibri"/>
              </a:rPr>
              <a:t>d</a:t>
            </a:r>
            <a:r>
              <a:rPr lang="es-PR" sz="2800" dirty="0"/>
              <a:t>e sociabilidad como las actitudes, intereses y sentimientos </a:t>
            </a:r>
          </a:p>
          <a:p>
            <a:pPr>
              <a:buClrTx/>
              <a:buFont typeface="Wingdings" panose="05000000000000000000" pitchFamily="2" charset="2"/>
              <a:buChar char="§"/>
            </a:pPr>
            <a:r>
              <a:rPr lang="es-PR" sz="2800" dirty="0"/>
              <a:t>Se debe considerar los siguientes elementos: </a:t>
            </a:r>
          </a:p>
          <a:p>
            <a:pPr lvl="1">
              <a:buClrTx/>
              <a:buFont typeface="Wingdings" panose="05000000000000000000" pitchFamily="2" charset="2"/>
              <a:buChar char="§"/>
            </a:pPr>
            <a:r>
              <a:rPr lang="es-PR" dirty="0"/>
              <a:t>Los tramos </a:t>
            </a:r>
            <a:r>
              <a:rPr lang="es-PR" dirty="0">
                <a:latin typeface="Calibri"/>
              </a:rPr>
              <a:t>d</a:t>
            </a:r>
            <a:r>
              <a:rPr lang="es-PR" dirty="0"/>
              <a:t>e la escala son impares</a:t>
            </a:r>
          </a:p>
          <a:p>
            <a:pPr lvl="1">
              <a:buClrTx/>
              <a:buFont typeface="Wingdings" panose="05000000000000000000" pitchFamily="2" charset="2"/>
              <a:buChar char="§"/>
            </a:pPr>
            <a:r>
              <a:rPr lang="es-PR" dirty="0"/>
              <a:t>El centro representa un punto neutro o inferencia </a:t>
            </a:r>
          </a:p>
          <a:p>
            <a:pPr lvl="1">
              <a:buClrTx/>
              <a:buFont typeface="Wingdings" panose="05000000000000000000" pitchFamily="2" charset="2"/>
              <a:buChar char="§"/>
            </a:pPr>
            <a:r>
              <a:rPr lang="es-PR" dirty="0"/>
              <a:t>El la</a:t>
            </a:r>
            <a:r>
              <a:rPr lang="es-PR" dirty="0">
                <a:latin typeface="Calibri"/>
              </a:rPr>
              <a:t>d</a:t>
            </a:r>
            <a:r>
              <a:rPr lang="es-PR" dirty="0"/>
              <a:t>o izquierdo es negativo y el derecho positivo </a:t>
            </a:r>
          </a:p>
          <a:p>
            <a:pPr lvl="1">
              <a:buClrTx/>
              <a:buFont typeface="Wingdings" panose="05000000000000000000" pitchFamily="2" charset="2"/>
              <a:buChar char="§"/>
            </a:pPr>
            <a:r>
              <a:rPr lang="es-PR" dirty="0"/>
              <a:t>No se hacen preguntas </a:t>
            </a:r>
          </a:p>
          <a:p>
            <a:pPr lvl="1"/>
            <a:endParaRPr lang="es-PR" dirty="0"/>
          </a:p>
        </p:txBody>
      </p:sp>
    </p:spTree>
    <p:extLst>
      <p:ext uri="{BB962C8B-B14F-4D97-AF65-F5344CB8AC3E}">
        <p14:creationId xmlns:p14="http://schemas.microsoft.com/office/powerpoint/2010/main" val="315324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412776"/>
            <a:ext cx="8136904" cy="3046988"/>
          </a:xfrm>
          <a:prstGeom prst="rect">
            <a:avLst/>
          </a:prstGeom>
          <a:noFill/>
        </p:spPr>
        <p:txBody>
          <a:bodyPr wrap="square" rtlCol="0">
            <a:spAutoFit/>
          </a:bodyPr>
          <a:lstStyle/>
          <a:p>
            <a:r>
              <a:rPr lang="es-PR" sz="3200" dirty="0"/>
              <a:t>No son los ojos los que ven, sino que nosotros vemos por medio de los ojos.</a:t>
            </a:r>
          </a:p>
          <a:p>
            <a:r>
              <a:rPr lang="es-PR" sz="3200" dirty="0"/>
              <a:t>	Platón</a:t>
            </a:r>
          </a:p>
          <a:p>
            <a:endParaRPr lang="es-PR" sz="3200" dirty="0"/>
          </a:p>
          <a:p>
            <a:r>
              <a:rPr lang="es-PR" sz="3200" dirty="0"/>
              <a:t>Quien observa termina por ver.</a:t>
            </a:r>
          </a:p>
          <a:p>
            <a:r>
              <a:rPr lang="es-PR" sz="3200" dirty="0"/>
              <a:t>	Glenn </a:t>
            </a:r>
            <a:r>
              <a:rPr lang="es-PR" sz="3200" dirty="0" err="1"/>
              <a:t>Murcutt</a:t>
            </a:r>
            <a:endParaRPr lang="es-PR" sz="3200" dirty="0"/>
          </a:p>
        </p:txBody>
      </p:sp>
    </p:spTree>
    <p:extLst>
      <p:ext uri="{BB962C8B-B14F-4D97-AF65-F5344CB8AC3E}">
        <p14:creationId xmlns:p14="http://schemas.microsoft.com/office/powerpoint/2010/main" val="3257594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55575"/>
            <a:ext cx="8229600" cy="1252538"/>
          </a:xfrm>
        </p:spPr>
        <p:txBody>
          <a:bodyPr>
            <a:normAutofit fontScale="90000"/>
          </a:bodyPr>
          <a:lstStyle/>
          <a:p>
            <a:r>
              <a:rPr lang="es-PR" dirty="0">
                <a:solidFill>
                  <a:schemeClr val="tx1"/>
                </a:solidFill>
              </a:rPr>
              <a:t>Ejemplo </a:t>
            </a:r>
            <a:r>
              <a:rPr lang="es-PR" dirty="0">
                <a:solidFill>
                  <a:schemeClr val="tx1"/>
                </a:solidFill>
                <a:latin typeface="Calibri"/>
              </a:rPr>
              <a:t>d</a:t>
            </a:r>
            <a:r>
              <a:rPr lang="es-PR" dirty="0">
                <a:solidFill>
                  <a:schemeClr val="tx1"/>
                </a:solidFill>
              </a:rPr>
              <a:t>e escala </a:t>
            </a:r>
            <a:r>
              <a:rPr lang="es-PR" dirty="0">
                <a:solidFill>
                  <a:schemeClr val="tx1"/>
                </a:solidFill>
                <a:latin typeface="Calibri"/>
              </a:rPr>
              <a:t>d</a:t>
            </a:r>
            <a:r>
              <a:rPr lang="es-PR" dirty="0">
                <a:solidFill>
                  <a:schemeClr val="tx1"/>
                </a:solidFill>
              </a:rPr>
              <a:t>e apreciación gráfica</a:t>
            </a:r>
          </a:p>
        </p:txBody>
      </p:sp>
      <p:sp>
        <p:nvSpPr>
          <p:cNvPr id="4" name="3 Marcador de contenido"/>
          <p:cNvSpPr>
            <a:spLocks noGrp="1"/>
          </p:cNvSpPr>
          <p:nvPr>
            <p:ph idx="4294967295"/>
          </p:nvPr>
        </p:nvSpPr>
        <p:spPr>
          <a:xfrm>
            <a:off x="0" y="1774825"/>
            <a:ext cx="8892480" cy="4625975"/>
          </a:xfrm>
        </p:spPr>
        <p:txBody>
          <a:bodyPr>
            <a:normAutofit/>
          </a:bodyPr>
          <a:lstStyle/>
          <a:p>
            <a:pPr marL="118872" indent="0">
              <a:buNone/>
            </a:pPr>
            <a:r>
              <a:rPr lang="es-PR" dirty="0"/>
              <a:t>Participación en el Consejo de Estudiantes</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19" t="27780" r="2435" b="11610"/>
          <a:stretch/>
        </p:blipFill>
        <p:spPr bwMode="auto">
          <a:xfrm>
            <a:off x="201313" y="2492896"/>
            <a:ext cx="8935841" cy="394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663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260648"/>
            <a:ext cx="8229600" cy="1252538"/>
          </a:xfrm>
        </p:spPr>
        <p:txBody>
          <a:bodyPr>
            <a:normAutofit fontScale="90000"/>
          </a:bodyPr>
          <a:lstStyle/>
          <a:p>
            <a:r>
              <a:rPr lang="es-PR" dirty="0">
                <a:solidFill>
                  <a:schemeClr val="tx1"/>
                </a:solidFill>
              </a:rPr>
              <a:t>Las escalas de apreciación </a:t>
            </a:r>
            <a:r>
              <a:rPr lang="es-PR" dirty="0">
                <a:solidFill>
                  <a:schemeClr val="tx1"/>
                </a:solidFill>
                <a:latin typeface="Calibri"/>
              </a:rPr>
              <a:t>descriptivas </a:t>
            </a:r>
            <a:endParaRPr lang="es-PR" dirty="0">
              <a:solidFill>
                <a:schemeClr val="tx1"/>
              </a:solidFill>
            </a:endParaRPr>
          </a:p>
        </p:txBody>
      </p:sp>
      <p:sp>
        <p:nvSpPr>
          <p:cNvPr id="3" name="2 Marcador de contenido"/>
          <p:cNvSpPr>
            <a:spLocks noGrp="1"/>
          </p:cNvSpPr>
          <p:nvPr>
            <p:ph idx="4294967295"/>
          </p:nvPr>
        </p:nvSpPr>
        <p:spPr>
          <a:xfrm>
            <a:off x="0" y="1774825"/>
            <a:ext cx="8229600" cy="4625975"/>
          </a:xfrm>
        </p:spPr>
        <p:txBody>
          <a:bodyPr>
            <a:normAutofit/>
          </a:bodyPr>
          <a:lstStyle/>
          <a:p>
            <a:r>
              <a:rPr lang="es-PR" sz="4400" dirty="0"/>
              <a:t>Se organizan diversas categorías que se escriben en forma breve, clara y el modo más exacto posible. </a:t>
            </a:r>
          </a:p>
        </p:txBody>
      </p:sp>
    </p:spTree>
    <p:extLst>
      <p:ext uri="{BB962C8B-B14F-4D97-AF65-F5344CB8AC3E}">
        <p14:creationId xmlns:p14="http://schemas.microsoft.com/office/powerpoint/2010/main" val="272929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4D0D00-2CBC-E24F-BF71-3C37BFFF0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2656"/>
            <a:ext cx="8568952" cy="6264696"/>
          </a:xfrm>
          <a:prstGeom prst="rect">
            <a:avLst/>
          </a:prstGeom>
        </p:spPr>
      </p:pic>
    </p:spTree>
    <p:extLst>
      <p:ext uri="{BB962C8B-B14F-4D97-AF65-F5344CB8AC3E}">
        <p14:creationId xmlns:p14="http://schemas.microsoft.com/office/powerpoint/2010/main" val="1439146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188640"/>
            <a:ext cx="8229600" cy="936104"/>
          </a:xfrm>
        </p:spPr>
        <p:txBody>
          <a:bodyPr>
            <a:noAutofit/>
          </a:bodyPr>
          <a:lstStyle/>
          <a:p>
            <a:r>
              <a:rPr lang="es-PR" sz="2400" dirty="0">
                <a:solidFill>
                  <a:schemeClr val="tx1"/>
                </a:solidFill>
              </a:rPr>
              <a:t>Ejemplo </a:t>
            </a:r>
            <a:r>
              <a:rPr lang="es-PR" sz="2400" b="1" dirty="0">
                <a:solidFill>
                  <a:schemeClr val="tx1"/>
                </a:solidFill>
              </a:rPr>
              <a:t>OHIO STATE UNIVERSITY- SCALE INTRA GROSS MOTOR ASSESSMENT (OSU-SIGMA) </a:t>
            </a:r>
            <a:endParaRPr lang="es-PR" sz="2400" dirty="0">
              <a:solidFill>
                <a:schemeClr val="tx1"/>
              </a:solidFill>
            </a:endParaRPr>
          </a:p>
        </p:txBody>
      </p:sp>
      <p:pic>
        <p:nvPicPr>
          <p:cNvPr id="7170" name="Picture 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16428" t="11050" r="10409" b="7413"/>
          <a:stretch/>
        </p:blipFill>
        <p:spPr bwMode="auto">
          <a:xfrm>
            <a:off x="617563" y="1136999"/>
            <a:ext cx="7929562" cy="510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6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332656"/>
            <a:ext cx="8229600" cy="1252538"/>
          </a:xfrm>
        </p:spPr>
        <p:txBody>
          <a:bodyPr/>
          <a:lstStyle/>
          <a:p>
            <a:pPr algn="ctr"/>
            <a:r>
              <a:rPr lang="es-PR" dirty="0">
                <a:solidFill>
                  <a:schemeClr val="tx1"/>
                </a:solidFill>
              </a:rPr>
              <a:t>Naturaleza de la observación</a:t>
            </a:r>
          </a:p>
        </p:txBody>
      </p:sp>
      <p:sp>
        <p:nvSpPr>
          <p:cNvPr id="3" name="2 Marcador de contenido"/>
          <p:cNvSpPr>
            <a:spLocks noGrp="1"/>
          </p:cNvSpPr>
          <p:nvPr>
            <p:ph idx="4294967295"/>
          </p:nvPr>
        </p:nvSpPr>
        <p:spPr>
          <a:xfrm>
            <a:off x="1331640" y="1772816"/>
            <a:ext cx="6192688" cy="4625975"/>
          </a:xfrm>
        </p:spPr>
        <p:txBody>
          <a:bodyPr/>
          <a:lstStyle/>
          <a:p>
            <a:pPr marL="0" indent="0">
              <a:buNone/>
            </a:pPr>
            <a:r>
              <a:rPr lang="es-PR" sz="3600" dirty="0"/>
              <a:t>Se usan los senti</a:t>
            </a:r>
            <a:r>
              <a:rPr lang="es-PR" sz="3600" dirty="0">
                <a:latin typeface="Calibri"/>
              </a:rPr>
              <a:t>dos: </a:t>
            </a:r>
          </a:p>
          <a:p>
            <a:pPr>
              <a:buClrTx/>
              <a:buFont typeface="Wingdings" panose="05000000000000000000" pitchFamily="2" charset="2"/>
              <a:buChar char="§"/>
            </a:pPr>
            <a:r>
              <a:rPr lang="es-PR" sz="3600" dirty="0">
                <a:latin typeface="Calibri"/>
              </a:rPr>
              <a:t>Vista </a:t>
            </a:r>
          </a:p>
          <a:p>
            <a:pPr>
              <a:buClrTx/>
              <a:buFont typeface="Wingdings" panose="05000000000000000000" pitchFamily="2" charset="2"/>
              <a:buChar char="§"/>
            </a:pPr>
            <a:r>
              <a:rPr lang="es-PR" sz="3600" dirty="0">
                <a:latin typeface="Calibri"/>
              </a:rPr>
              <a:t>Audición </a:t>
            </a:r>
          </a:p>
          <a:p>
            <a:pPr>
              <a:buClrTx/>
              <a:buFont typeface="Wingdings" panose="05000000000000000000" pitchFamily="2" charset="2"/>
              <a:buChar char="§"/>
            </a:pPr>
            <a:r>
              <a:rPr lang="es-PR" sz="3600" dirty="0">
                <a:latin typeface="Calibri"/>
              </a:rPr>
              <a:t>Olfato </a:t>
            </a:r>
          </a:p>
          <a:p>
            <a:pPr>
              <a:buClrTx/>
              <a:buFont typeface="Wingdings" panose="05000000000000000000" pitchFamily="2" charset="2"/>
              <a:buChar char="§"/>
            </a:pPr>
            <a:r>
              <a:rPr lang="es-PR" sz="3600" dirty="0">
                <a:latin typeface="Calibri"/>
              </a:rPr>
              <a:t>Tacto </a:t>
            </a:r>
          </a:p>
          <a:p>
            <a:pPr>
              <a:buClrTx/>
              <a:buFont typeface="Wingdings" panose="05000000000000000000" pitchFamily="2" charset="2"/>
              <a:buChar char="§"/>
            </a:pPr>
            <a:r>
              <a:rPr lang="es-PR" sz="3600" dirty="0">
                <a:latin typeface="Calibri"/>
              </a:rPr>
              <a:t>Gusto </a:t>
            </a:r>
          </a:p>
          <a:p>
            <a:endParaRPr lang="es-PR" dirty="0"/>
          </a:p>
        </p:txBody>
      </p:sp>
    </p:spTree>
    <p:extLst>
      <p:ext uri="{BB962C8B-B14F-4D97-AF65-F5344CB8AC3E}">
        <p14:creationId xmlns:p14="http://schemas.microsoft.com/office/powerpoint/2010/main" val="382777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341820317"/>
              </p:ext>
            </p:extLst>
          </p:nvPr>
        </p:nvGraphicFramePr>
        <p:xfrm>
          <a:off x="251520" y="332656"/>
          <a:ext cx="8748464" cy="6296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84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188640"/>
            <a:ext cx="8229600" cy="1252538"/>
          </a:xfrm>
        </p:spPr>
        <p:txBody>
          <a:bodyPr>
            <a:normAutofit fontScale="90000"/>
          </a:bodyPr>
          <a:lstStyle/>
          <a:p>
            <a:pPr algn="ctr"/>
            <a:r>
              <a:rPr lang="es-PR" dirty="0">
                <a:solidFill>
                  <a:schemeClr val="tx1"/>
                </a:solidFill>
              </a:rPr>
              <a:t>Requisitos </a:t>
            </a:r>
            <a:r>
              <a:rPr lang="es-PR" dirty="0">
                <a:solidFill>
                  <a:schemeClr val="tx1"/>
                </a:solidFill>
                <a:latin typeface="Calibri"/>
              </a:rPr>
              <a:t>de la observación  científica</a:t>
            </a:r>
            <a:endParaRPr lang="es-PR" dirty="0">
              <a:solidFill>
                <a:schemeClr val="tx1"/>
              </a:solidFill>
            </a:endParaRPr>
          </a:p>
        </p:txBody>
      </p:sp>
      <p:sp>
        <p:nvSpPr>
          <p:cNvPr id="3" name="2 Marcador de contenido"/>
          <p:cNvSpPr>
            <a:spLocks noGrp="1"/>
          </p:cNvSpPr>
          <p:nvPr>
            <p:ph idx="4294967295"/>
          </p:nvPr>
        </p:nvSpPr>
        <p:spPr>
          <a:xfrm>
            <a:off x="467544" y="1844824"/>
            <a:ext cx="8229600" cy="4625975"/>
          </a:xfrm>
        </p:spPr>
        <p:txBody>
          <a:bodyPr/>
          <a:lstStyle/>
          <a:p>
            <a:pPr marL="0" indent="0">
              <a:buNone/>
            </a:pPr>
            <a:r>
              <a:rPr lang="es-PR" dirty="0"/>
              <a:t>La observación tendrá valor en la medi</a:t>
            </a:r>
            <a:r>
              <a:rPr lang="es-PR" dirty="0">
                <a:latin typeface="Calibri"/>
              </a:rPr>
              <a:t>d</a:t>
            </a:r>
            <a:r>
              <a:rPr lang="es-PR" dirty="0"/>
              <a:t>a que: </a:t>
            </a:r>
          </a:p>
          <a:p>
            <a:pPr>
              <a:buClrTx/>
              <a:buFont typeface="Wingdings" panose="05000000000000000000" pitchFamily="2" charset="2"/>
              <a:buChar char="§"/>
            </a:pPr>
            <a:r>
              <a:rPr lang="es-PR" dirty="0"/>
              <a:t>Sirva a un objetivo ya formulado en la investigación.</a:t>
            </a:r>
          </a:p>
          <a:p>
            <a:pPr>
              <a:buClrTx/>
              <a:buFont typeface="Wingdings" panose="05000000000000000000" pitchFamily="2" charset="2"/>
              <a:buChar char="§"/>
            </a:pPr>
            <a:r>
              <a:rPr lang="es-PR" dirty="0"/>
              <a:t>Sea planificada en forma sistemática.</a:t>
            </a:r>
          </a:p>
          <a:p>
            <a:pPr>
              <a:buClrTx/>
              <a:buFont typeface="Wingdings" panose="05000000000000000000" pitchFamily="2" charset="2"/>
              <a:buChar char="§"/>
            </a:pPr>
            <a:r>
              <a:rPr lang="es-PR" dirty="0"/>
              <a:t>Se busque relacionarla con proposiciones más generales.</a:t>
            </a:r>
          </a:p>
          <a:p>
            <a:pPr>
              <a:buClrTx/>
              <a:buFont typeface="Wingdings" panose="05000000000000000000" pitchFamily="2" charset="2"/>
              <a:buChar char="§"/>
            </a:pPr>
            <a:r>
              <a:rPr lang="es-PR" dirty="0"/>
              <a:t>Esté sujeta a comprobaciones y controles </a:t>
            </a:r>
            <a:r>
              <a:rPr lang="es-PR" dirty="0">
                <a:latin typeface="Calibri"/>
              </a:rPr>
              <a:t>d</a:t>
            </a:r>
            <a:r>
              <a:rPr lang="es-PR" dirty="0"/>
              <a:t>e validez y confiabilidad. </a:t>
            </a:r>
          </a:p>
        </p:txBody>
      </p:sp>
    </p:spTree>
    <p:extLst>
      <p:ext uri="{BB962C8B-B14F-4D97-AF65-F5344CB8AC3E}">
        <p14:creationId xmlns:p14="http://schemas.microsoft.com/office/powerpoint/2010/main" val="177984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95536" y="260648"/>
            <a:ext cx="8229600" cy="1341438"/>
          </a:xfrm>
        </p:spPr>
        <p:txBody>
          <a:bodyPr>
            <a:normAutofit fontScale="90000"/>
          </a:bodyPr>
          <a:lstStyle/>
          <a:p>
            <a:pPr algn="ctr"/>
            <a:br>
              <a:rPr lang="es-PR" sz="4000" dirty="0"/>
            </a:br>
            <a:r>
              <a:rPr lang="es-PR" sz="4000" dirty="0">
                <a:solidFill>
                  <a:schemeClr val="tx1"/>
                </a:solidFill>
              </a:rPr>
              <a:t>En el acto </a:t>
            </a:r>
            <a:r>
              <a:rPr lang="es-PR" sz="4000" dirty="0">
                <a:solidFill>
                  <a:schemeClr val="tx1"/>
                </a:solidFill>
                <a:latin typeface="Calibri"/>
              </a:rPr>
              <a:t>d</a:t>
            </a:r>
            <a:r>
              <a:rPr lang="es-PR" sz="4000" dirty="0">
                <a:solidFill>
                  <a:schemeClr val="tx1"/>
                </a:solidFill>
              </a:rPr>
              <a:t>e la observación científica se pueden distinguir: </a:t>
            </a:r>
            <a:br>
              <a:rPr lang="es-PR" dirty="0"/>
            </a:br>
            <a:endParaRPr lang="es-PR" dirty="0"/>
          </a:p>
        </p:txBody>
      </p:sp>
      <p:sp>
        <p:nvSpPr>
          <p:cNvPr id="3" name="2 Marcador de contenido"/>
          <p:cNvSpPr>
            <a:spLocks noGrp="1"/>
          </p:cNvSpPr>
          <p:nvPr>
            <p:ph idx="4294967295"/>
          </p:nvPr>
        </p:nvSpPr>
        <p:spPr>
          <a:xfrm>
            <a:off x="539552" y="1772816"/>
            <a:ext cx="8229600" cy="4625975"/>
          </a:xfrm>
        </p:spPr>
        <p:txBody>
          <a:bodyPr/>
          <a:lstStyle/>
          <a:p>
            <a:pPr marL="457200" indent="-457200">
              <a:buClrTx/>
              <a:buFont typeface="Wingdings" panose="05000000000000000000" pitchFamily="2" charset="2"/>
              <a:buChar char="§"/>
            </a:pPr>
            <a:r>
              <a:rPr lang="es-PR" dirty="0"/>
              <a:t>El </a:t>
            </a:r>
            <a:r>
              <a:rPr lang="es-PR" b="1" dirty="0"/>
              <a:t>observado</a:t>
            </a:r>
            <a:r>
              <a:rPr lang="es-PR" dirty="0"/>
              <a:t>r </a:t>
            </a:r>
          </a:p>
          <a:p>
            <a:pPr marL="457200" indent="-457200">
              <a:buClrTx/>
              <a:buFont typeface="Wingdings" panose="05000000000000000000" pitchFamily="2" charset="2"/>
              <a:buChar char="§"/>
            </a:pPr>
            <a:r>
              <a:rPr lang="es-PR" dirty="0"/>
              <a:t>El </a:t>
            </a:r>
            <a:r>
              <a:rPr lang="es-PR" b="1" dirty="0"/>
              <a:t>objeto</a:t>
            </a:r>
            <a:r>
              <a:rPr lang="es-PR" dirty="0"/>
              <a:t> </a:t>
            </a:r>
            <a:r>
              <a:rPr lang="es-PR" dirty="0">
                <a:latin typeface="Calibri"/>
              </a:rPr>
              <a:t>d</a:t>
            </a:r>
            <a:r>
              <a:rPr lang="es-PR" dirty="0"/>
              <a:t>e observación </a:t>
            </a:r>
          </a:p>
          <a:p>
            <a:pPr marL="457200" indent="-457200">
              <a:buClrTx/>
              <a:buFont typeface="Wingdings" panose="05000000000000000000" pitchFamily="2" charset="2"/>
              <a:buChar char="§"/>
            </a:pPr>
            <a:r>
              <a:rPr lang="es-PR" dirty="0"/>
              <a:t>Los </a:t>
            </a:r>
            <a:r>
              <a:rPr lang="es-PR" b="1" dirty="0"/>
              <a:t>medios</a:t>
            </a:r>
            <a:r>
              <a:rPr lang="es-PR" dirty="0"/>
              <a:t> </a:t>
            </a:r>
            <a:r>
              <a:rPr lang="es-PR" dirty="0">
                <a:latin typeface="Calibri"/>
              </a:rPr>
              <a:t>d</a:t>
            </a:r>
            <a:r>
              <a:rPr lang="es-PR" dirty="0"/>
              <a:t>e observar </a:t>
            </a:r>
          </a:p>
          <a:p>
            <a:pPr marL="457200" indent="-457200">
              <a:buClrTx/>
              <a:buFont typeface="Wingdings" panose="05000000000000000000" pitchFamily="2" charset="2"/>
              <a:buChar char="§"/>
            </a:pPr>
            <a:r>
              <a:rPr lang="es-PR" dirty="0"/>
              <a:t>Las </a:t>
            </a:r>
            <a:r>
              <a:rPr lang="es-PR" b="1" dirty="0"/>
              <a:t>condiciones</a:t>
            </a:r>
            <a:r>
              <a:rPr lang="es-PR" dirty="0"/>
              <a:t> </a:t>
            </a:r>
            <a:r>
              <a:rPr lang="es-PR" dirty="0">
                <a:latin typeface="Calibri"/>
              </a:rPr>
              <a:t>d</a:t>
            </a:r>
            <a:r>
              <a:rPr lang="es-PR" dirty="0"/>
              <a:t>e la observación y, </a:t>
            </a:r>
          </a:p>
          <a:p>
            <a:pPr marL="457200" indent="-457200">
              <a:buClrTx/>
              <a:buFont typeface="Wingdings" panose="05000000000000000000" pitchFamily="2" charset="2"/>
              <a:buChar char="§"/>
            </a:pPr>
            <a:r>
              <a:rPr lang="es-PR" dirty="0"/>
              <a:t>El </a:t>
            </a:r>
            <a:r>
              <a:rPr lang="es-PR" b="1" dirty="0"/>
              <a:t>sistema </a:t>
            </a:r>
            <a:r>
              <a:rPr lang="es-PR" b="1" dirty="0">
                <a:latin typeface="Calibri"/>
              </a:rPr>
              <a:t>d</a:t>
            </a:r>
            <a:r>
              <a:rPr lang="es-PR" b="1" dirty="0"/>
              <a:t>e conocimientos </a:t>
            </a:r>
            <a:r>
              <a:rPr lang="es-PR" dirty="0"/>
              <a:t>relacionaos con la finalidad </a:t>
            </a:r>
            <a:r>
              <a:rPr lang="es-PR" dirty="0">
                <a:latin typeface="Calibri"/>
              </a:rPr>
              <a:t>d</a:t>
            </a:r>
            <a:r>
              <a:rPr lang="es-PR" dirty="0"/>
              <a:t>e las observaciones y las interpretaciones que resulten </a:t>
            </a:r>
            <a:r>
              <a:rPr lang="es-PR" dirty="0">
                <a:latin typeface="Calibri"/>
              </a:rPr>
              <a:t>d</a:t>
            </a:r>
            <a:r>
              <a:rPr lang="es-PR" dirty="0"/>
              <a:t>e ella. </a:t>
            </a:r>
          </a:p>
        </p:txBody>
      </p:sp>
    </p:spTree>
    <p:extLst>
      <p:ext uri="{BB962C8B-B14F-4D97-AF65-F5344CB8AC3E}">
        <p14:creationId xmlns:p14="http://schemas.microsoft.com/office/powerpoint/2010/main" val="10105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260648"/>
            <a:ext cx="8229600" cy="1252538"/>
          </a:xfrm>
        </p:spPr>
        <p:txBody>
          <a:bodyPr>
            <a:normAutofit fontScale="90000"/>
          </a:bodyPr>
          <a:lstStyle/>
          <a:p>
            <a:r>
              <a:rPr lang="es-PR" dirty="0">
                <a:solidFill>
                  <a:schemeClr val="tx1"/>
                </a:solidFill>
              </a:rPr>
              <a:t>Observación </a:t>
            </a:r>
            <a:r>
              <a:rPr lang="es-PR" dirty="0">
                <a:solidFill>
                  <a:schemeClr val="tx1"/>
                </a:solidFill>
                <a:latin typeface="Calibri"/>
              </a:rPr>
              <a:t>de la conducta humana </a:t>
            </a:r>
            <a:endParaRPr lang="es-PR" dirty="0">
              <a:solidFill>
                <a:schemeClr val="tx1"/>
              </a:solidFill>
            </a:endParaRPr>
          </a:p>
        </p:txBody>
      </p:sp>
      <p:sp>
        <p:nvSpPr>
          <p:cNvPr id="3" name="2 Marcador de contenido"/>
          <p:cNvSpPr>
            <a:spLocks noGrp="1"/>
          </p:cNvSpPr>
          <p:nvPr>
            <p:ph idx="4294967295"/>
          </p:nvPr>
        </p:nvSpPr>
        <p:spPr>
          <a:xfrm>
            <a:off x="464631" y="1772816"/>
            <a:ext cx="8229600" cy="4625975"/>
          </a:xfrm>
        </p:spPr>
        <p:txBody>
          <a:bodyPr/>
          <a:lstStyle/>
          <a:p>
            <a:endParaRPr lang="es-PR" dirty="0"/>
          </a:p>
          <a:p>
            <a:pPr marL="118872" indent="0">
              <a:buClrTx/>
              <a:buNone/>
            </a:pPr>
            <a:r>
              <a:rPr lang="es-PR" b="1" dirty="0"/>
              <a:t>Conducta: </a:t>
            </a:r>
            <a:r>
              <a:rPr lang="es-PR" dirty="0"/>
              <a:t>movimientos realiza</a:t>
            </a:r>
            <a:r>
              <a:rPr lang="es-PR" dirty="0">
                <a:latin typeface="Calibri"/>
              </a:rPr>
              <a:t>d</a:t>
            </a:r>
            <a:r>
              <a:rPr lang="es-PR" dirty="0"/>
              <a:t>os por los animales o cambios </a:t>
            </a:r>
            <a:r>
              <a:rPr lang="es-PR" dirty="0">
                <a:latin typeface="Calibri"/>
              </a:rPr>
              <a:t>d</a:t>
            </a:r>
            <a:r>
              <a:rPr lang="es-PR" dirty="0"/>
              <a:t>e movimiento, incluso al quedarse totalmente inmóvil… (Timbergen 1976) </a:t>
            </a:r>
          </a:p>
        </p:txBody>
      </p:sp>
    </p:spTree>
    <p:extLst>
      <p:ext uri="{BB962C8B-B14F-4D97-AF65-F5344CB8AC3E}">
        <p14:creationId xmlns:p14="http://schemas.microsoft.com/office/powerpoint/2010/main" val="103757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4294967295"/>
            <p:extLst>
              <p:ext uri="{D42A27DB-BD31-4B8C-83A1-F6EECF244321}">
                <p14:modId xmlns:p14="http://schemas.microsoft.com/office/powerpoint/2010/main" val="2497256227"/>
              </p:ext>
            </p:extLst>
          </p:nvPr>
        </p:nvGraphicFramePr>
        <p:xfrm>
          <a:off x="0" y="115888"/>
          <a:ext cx="9144000" cy="6513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95536" y="188640"/>
            <a:ext cx="8229600" cy="1252538"/>
          </a:xfrm>
        </p:spPr>
        <p:txBody>
          <a:bodyPr>
            <a:normAutofit fontScale="90000"/>
          </a:bodyPr>
          <a:lstStyle/>
          <a:p>
            <a:pPr lvl="0"/>
            <a:r>
              <a:rPr lang="es-PR" dirty="0">
                <a:solidFill>
                  <a:schemeClr val="tx1"/>
                </a:solidFill>
              </a:rPr>
              <a:t>Aspectos apropia</a:t>
            </a:r>
            <a:r>
              <a:rPr lang="es-PR" dirty="0">
                <a:solidFill>
                  <a:schemeClr val="tx1"/>
                </a:solidFill>
                <a:latin typeface="Calibri"/>
              </a:rPr>
              <a:t>d</a:t>
            </a:r>
            <a:r>
              <a:rPr lang="es-PR" dirty="0">
                <a:solidFill>
                  <a:schemeClr val="tx1"/>
                </a:solidFill>
              </a:rPr>
              <a:t>os para la observación </a:t>
            </a:r>
            <a:r>
              <a:rPr lang="es-PR" dirty="0">
                <a:solidFill>
                  <a:schemeClr val="tx1"/>
                </a:solidFill>
                <a:latin typeface="Calibri"/>
              </a:rPr>
              <a:t>d</a:t>
            </a:r>
            <a:r>
              <a:rPr lang="es-PR" dirty="0">
                <a:solidFill>
                  <a:schemeClr val="tx1"/>
                </a:solidFill>
              </a:rPr>
              <a:t>e la conducta escolar</a:t>
            </a:r>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2037891383"/>
              </p:ext>
            </p:extLst>
          </p:nvPr>
        </p:nvGraphicFramePr>
        <p:xfrm>
          <a:off x="0" y="1628775"/>
          <a:ext cx="8785225" cy="504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4288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851</TotalTime>
  <Words>1576</Words>
  <Application>Microsoft Macintosh PowerPoint</Application>
  <PresentationFormat>On-screen Show (4:3)</PresentationFormat>
  <Paragraphs>159</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Corbel</vt:lpstr>
      <vt:lpstr>Times New Roman</vt:lpstr>
      <vt:lpstr>Wingdings</vt:lpstr>
      <vt:lpstr>Wingdings 2</vt:lpstr>
      <vt:lpstr>Wingdings 3</vt:lpstr>
      <vt:lpstr>Módulo</vt:lpstr>
      <vt:lpstr>EDUC 600  MÉTODOS DE INVESTIGACIÓN EN EDUCACIÓN  PROFESOR: DR. PETER RIVERA-VILLEGAS</vt:lpstr>
      <vt:lpstr>PowerPoint Presentation</vt:lpstr>
      <vt:lpstr>Naturaleza de la observación</vt:lpstr>
      <vt:lpstr>PowerPoint Presentation</vt:lpstr>
      <vt:lpstr>Requisitos de la observación  científica</vt:lpstr>
      <vt:lpstr> En el acto de la observación científica se pueden distinguir:  </vt:lpstr>
      <vt:lpstr>Observación de la conducta humana </vt:lpstr>
      <vt:lpstr>PowerPoint Presentation</vt:lpstr>
      <vt:lpstr>Aspectos apropiados para la observación de la conducta escolar</vt:lpstr>
      <vt:lpstr>Procedimientos de Observación </vt:lpstr>
      <vt:lpstr>PowerPoint Presentation</vt:lpstr>
      <vt:lpstr>a) Lista de Cotejo</vt:lpstr>
      <vt:lpstr>Ejemplo de una lista de cotejo para observar el desempeño en el salto al caballete en gimnasia</vt:lpstr>
      <vt:lpstr>Ejemplo: HOJA DE COTEJO DE TAREAS PERCEPTUALES MOTORAS (SHERRILL)</vt:lpstr>
      <vt:lpstr>b) Registros Anecdóticos</vt:lpstr>
      <vt:lpstr>PowerPoint Presentation</vt:lpstr>
      <vt:lpstr>Las escalas de apreciación numéricas</vt:lpstr>
      <vt:lpstr>Ejemplo de escala de apreciación numérica</vt:lpstr>
      <vt:lpstr>Las escalas de apreciación gráficas</vt:lpstr>
      <vt:lpstr>Ejemplo de escala de apreciación gráfica</vt:lpstr>
      <vt:lpstr>Las escalas de apreciación descriptivas </vt:lpstr>
      <vt:lpstr>PowerPoint Presentation</vt:lpstr>
      <vt:lpstr>Ejemplo OHIO STATE UNIVERSITY- SCALE INTRA GROSS MOTOR ASSESSMENT (OSU-SIGMA) </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Modulo N 3 La Tecnica de Observacion</dc:title>
  <dc:creator>Jeniffer</dc:creator>
  <cp:lastModifiedBy>Pedro  Rivera Villegas</cp:lastModifiedBy>
  <cp:revision>93</cp:revision>
  <dcterms:created xsi:type="dcterms:W3CDTF">2014-11-07T16:58:30Z</dcterms:created>
  <dcterms:modified xsi:type="dcterms:W3CDTF">2018-03-21T14:15:40Z</dcterms:modified>
</cp:coreProperties>
</file>